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7" r:id="rId12"/>
    <p:sldId id="268" r:id="rId13"/>
    <p:sldId id="269" r:id="rId14"/>
    <p:sldId id="263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E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5" autoAdjust="0"/>
  </p:normalViewPr>
  <p:slideViewPr>
    <p:cSldViewPr>
      <p:cViewPr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379C2-6CFB-405C-8299-DEFA49F166D7}" type="datetimeFigureOut">
              <a:rPr lang="es-ES_tradnl" smtClean="0"/>
              <a:pPr/>
              <a:t>16/07/2010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2BD2A-2F29-41D9-9653-59F69C94ADA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10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12</a:t>
            </a:fld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14</a:t>
            </a:fld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15</a:t>
            </a:fld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16</a:t>
            </a:fld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17</a:t>
            </a:fld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18</a:t>
            </a:fld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19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2BD2A-2F29-41D9-9653-59F69C94ADAB}" type="slidenum">
              <a:rPr lang="es-ES_tradnl" smtClean="0"/>
              <a:pPr/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950863"/>
            <a:ext cx="7772400" cy="1470025"/>
          </a:xfrm>
        </p:spPr>
        <p:txBody>
          <a:bodyPr>
            <a:noAutofit/>
          </a:bodyPr>
          <a:lstStyle>
            <a:lvl1pPr>
              <a:defRPr sz="6600" baseline="0"/>
            </a:lvl1pPr>
          </a:lstStyle>
          <a:p>
            <a:r>
              <a:rPr lang="es-ES" dirty="0" smtClean="0"/>
              <a:t>Escribe aquí el título de tu presentación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3779912" y="4509120"/>
            <a:ext cx="4672608" cy="1440160"/>
          </a:xfrm>
        </p:spPr>
        <p:txBody>
          <a:bodyPr/>
          <a:lstStyle>
            <a:lvl1pPr marL="0" indent="0" algn="r">
              <a:buNone/>
              <a:defRPr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Escribe aquí tu nombre y apellidos y la fecha de la presentación</a:t>
            </a:r>
            <a:endParaRPr lang="es-ES_tradnl" dirty="0"/>
          </a:p>
        </p:txBody>
      </p:sp>
      <p:sp>
        <p:nvSpPr>
          <p:cNvPr id="11" name="10 Marcador de posición de imagen"/>
          <p:cNvSpPr>
            <a:spLocks noGrp="1"/>
          </p:cNvSpPr>
          <p:nvPr>
            <p:ph type="pic" sz="quarter" idx="10" hasCustomPrompt="1"/>
          </p:nvPr>
        </p:nvSpPr>
        <p:spPr>
          <a:xfrm>
            <a:off x="827584" y="3717032"/>
            <a:ext cx="2447925" cy="24479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_tradnl" dirty="0" smtClean="0"/>
              <a:t>Añade una imagen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ar +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Escribe un titular para la diapositiva</a:t>
            </a:r>
            <a:endParaRPr lang="es-ES_tradnl" dirty="0"/>
          </a:p>
        </p:txBody>
      </p:sp>
      <p:sp>
        <p:nvSpPr>
          <p:cNvPr id="8" name="7 Marcador de posición de imagen"/>
          <p:cNvSpPr>
            <a:spLocks noGrp="1"/>
          </p:cNvSpPr>
          <p:nvPr>
            <p:ph type="pic" sz="quarter" idx="10" hasCustomPrompt="1"/>
          </p:nvPr>
        </p:nvSpPr>
        <p:spPr>
          <a:xfrm>
            <a:off x="467544" y="1700808"/>
            <a:ext cx="8207375" cy="460851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_tradnl" dirty="0" smtClean="0"/>
              <a:t>Haz clic encima del icono inferior para añadir una imagen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it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Escribe un titular para la diapositiva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posición de imagen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_tradnl" dirty="0" smtClean="0"/>
              <a:t>Haz clic encima del icono inferior para añadir una imagen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ción propue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1340768"/>
            <a:ext cx="8229600" cy="3816424"/>
          </a:xfrm>
        </p:spPr>
        <p:txBody>
          <a:bodyPr>
            <a:noAutofit/>
          </a:bodyPr>
          <a:lstStyle>
            <a:lvl1pPr algn="l">
              <a:defRPr sz="6600" baseline="0">
                <a:solidFill>
                  <a:srgbClr val="FF0000"/>
                </a:solidFill>
              </a:defRPr>
            </a:lvl1pPr>
          </a:lstStyle>
          <a:p>
            <a:r>
              <a:rPr lang="es-ES" dirty="0" smtClean="0"/>
              <a:t>Escribe aquí tu propuesta para solucionar el problema o misterio planteado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to princip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4"/>
          <p:cNvSpPr/>
          <p:nvPr userDrawn="1"/>
        </p:nvSpPr>
        <p:spPr>
          <a:xfrm rot="10800000" flipH="1">
            <a:off x="0" y="0"/>
            <a:ext cx="1447800" cy="1447800"/>
          </a:xfrm>
          <a:prstGeom prst="rt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ca-ES" dirty="0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73224" y="274638"/>
            <a:ext cx="7787208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Escribe aquí el titular de esta parte</a:t>
            </a:r>
            <a:endParaRPr lang="es-ES_tradnl" dirty="0"/>
          </a:p>
        </p:txBody>
      </p:sp>
      <p:sp>
        <p:nvSpPr>
          <p:cNvPr id="9" name="8 Marcador de posición de imagen"/>
          <p:cNvSpPr>
            <a:spLocks noGrp="1"/>
          </p:cNvSpPr>
          <p:nvPr>
            <p:ph type="pic" sz="quarter" idx="10" hasCustomPrompt="1"/>
          </p:nvPr>
        </p:nvSpPr>
        <p:spPr>
          <a:xfrm>
            <a:off x="684213" y="1557338"/>
            <a:ext cx="7775575" cy="48244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Haz clic en el icono inferior para añadir una imagen</a:t>
            </a:r>
            <a:endParaRPr lang="es-ES_tradnl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44016" y="133350"/>
            <a:ext cx="539552" cy="631354"/>
          </a:xfrm>
        </p:spPr>
        <p:txBody>
          <a:bodyPr>
            <a:noAutofit/>
          </a:bodyPr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 marL="0" indent="0" algn="ctr">
              <a:spcBef>
                <a:spcPts val="0"/>
              </a:spcBef>
              <a:buNone/>
              <a:defRPr sz="4000"/>
            </a:lvl5pPr>
          </a:lstStyle>
          <a:p>
            <a:pPr lvl="4"/>
            <a:r>
              <a:rPr lang="es-ES_tradnl" dirty="0" smtClean="0"/>
              <a:t>#</a:t>
            </a:r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C0D5-8A6D-4CD8-93DE-6FA8A77B907F}" type="datetimeFigureOut">
              <a:rPr lang="es-ES_tradnl" smtClean="0"/>
              <a:pPr/>
              <a:t>16/07/2010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647A-8A39-426D-90BC-E9C6563D4524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2" r:id="rId4"/>
    <p:sldLayoutId id="2147483661" r:id="rId5"/>
    <p:sldLayoutId id="214748366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smtClean="0"/>
              <a:t>2</a:t>
            </a:r>
            <a:endParaRPr lang="es-ES_trad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smtClean="0"/>
              <a:t>3</a:t>
            </a:r>
            <a:endParaRPr lang="es-ES_trad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502024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7200" dirty="0" smtClean="0"/>
              <a:t>¡Gracias por vuestra atención!</a:t>
            </a:r>
            <a:endParaRPr lang="es-ES_tradnl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 smtClean="0"/>
              <a:t>1</a:t>
            </a: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28</Words>
  <Application>Microsoft Office PowerPoint</Application>
  <PresentationFormat>Presentación en pantalla (4:3)</PresentationFormat>
  <Paragraphs>23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¡Gracias por vuestra atención!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la conquista de un desayuno rico y sano</dc:title>
  <dc:creator>Carles Caño Valls</dc:creator>
  <cp:lastModifiedBy>Carles Caño Valls</cp:lastModifiedBy>
  <cp:revision>52</cp:revision>
  <dcterms:created xsi:type="dcterms:W3CDTF">2010-07-15T07:53:41Z</dcterms:created>
  <dcterms:modified xsi:type="dcterms:W3CDTF">2010-07-16T13:46:35Z</dcterms:modified>
</cp:coreProperties>
</file>