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6" r:id="rId2"/>
    <p:sldId id="331" r:id="rId3"/>
    <p:sldId id="332" r:id="rId4"/>
    <p:sldId id="260" r:id="rId5"/>
    <p:sldId id="265" r:id="rId6"/>
    <p:sldId id="266" r:id="rId7"/>
    <p:sldId id="267" r:id="rId8"/>
    <p:sldId id="268" r:id="rId9"/>
    <p:sldId id="284" r:id="rId10"/>
    <p:sldId id="283" r:id="rId11"/>
    <p:sldId id="285" r:id="rId12"/>
    <p:sldId id="286" r:id="rId13"/>
    <p:sldId id="287" r:id="rId14"/>
    <p:sldId id="288" r:id="rId15"/>
    <p:sldId id="289" r:id="rId16"/>
    <p:sldId id="290" r:id="rId17"/>
    <p:sldId id="305" r:id="rId18"/>
    <p:sldId id="306" r:id="rId19"/>
    <p:sldId id="307" r:id="rId20"/>
    <p:sldId id="308" r:id="rId21"/>
    <p:sldId id="309" r:id="rId22"/>
    <p:sldId id="270" r:id="rId23"/>
    <p:sldId id="271" r:id="rId24"/>
    <p:sldId id="274" r:id="rId25"/>
    <p:sldId id="275" r:id="rId26"/>
    <p:sldId id="277" r:id="rId27"/>
    <p:sldId id="313" r:id="rId28"/>
    <p:sldId id="280" r:id="rId29"/>
    <p:sldId id="281" r:id="rId30"/>
    <p:sldId id="318" r:id="rId31"/>
    <p:sldId id="321" r:id="rId32"/>
    <p:sldId id="323" r:id="rId33"/>
    <p:sldId id="324" r:id="rId34"/>
    <p:sldId id="347" r:id="rId35"/>
    <p:sldId id="334" r:id="rId36"/>
    <p:sldId id="335" r:id="rId37"/>
    <p:sldId id="336" r:id="rId38"/>
    <p:sldId id="340" r:id="rId39"/>
    <p:sldId id="341" r:id="rId40"/>
    <p:sldId id="333" r:id="rId41"/>
    <p:sldId id="326" r:id="rId42"/>
    <p:sldId id="327" r:id="rId43"/>
    <p:sldId id="328" r:id="rId44"/>
    <p:sldId id="329" r:id="rId45"/>
    <p:sldId id="330" r:id="rId46"/>
    <p:sldId id="314" r:id="rId47"/>
    <p:sldId id="31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41C14-9062-A54D-819C-15A22E306F6B}"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3C8D821D-1FB0-6440-82C6-9E7DB695D03F}">
      <dgm:prSet phldrT="[Text]"/>
      <dgm:spPr/>
      <dgm:t>
        <a:bodyPr/>
        <a:lstStyle/>
        <a:p>
          <a:r>
            <a:rPr lang="en-US" b="1" i="0" dirty="0"/>
            <a:t>OBJETIVOS</a:t>
          </a:r>
        </a:p>
      </dgm:t>
    </dgm:pt>
    <dgm:pt modelId="{7621B0A5-DA9A-A44E-A8BB-4EA9FE378A2E}" type="parTrans" cxnId="{D8F848F3-C678-7B41-AE7E-2EF058F7071B}">
      <dgm:prSet/>
      <dgm:spPr/>
      <dgm:t>
        <a:bodyPr/>
        <a:lstStyle/>
        <a:p>
          <a:endParaRPr lang="en-US"/>
        </a:p>
      </dgm:t>
    </dgm:pt>
    <dgm:pt modelId="{63EE62F8-B8C5-2E4D-8767-96CA08675B94}" type="sibTrans" cxnId="{D8F848F3-C678-7B41-AE7E-2EF058F7071B}">
      <dgm:prSet/>
      <dgm:spPr/>
      <dgm:t>
        <a:bodyPr/>
        <a:lstStyle/>
        <a:p>
          <a:endParaRPr lang="en-US"/>
        </a:p>
      </dgm:t>
    </dgm:pt>
    <dgm:pt modelId="{87853B81-0C16-B242-8B89-4A7DFFC05A10}">
      <dgm:prSet phldrT="[Text]"/>
      <dgm:spPr/>
      <dgm:t>
        <a:bodyPr/>
        <a:lstStyle/>
        <a:p>
          <a:r>
            <a:rPr lang="en-US" b="1" i="0" dirty="0" err="1"/>
            <a:t>Investigación</a:t>
          </a:r>
          <a:endParaRPr lang="en-US" b="1" i="0" dirty="0"/>
        </a:p>
      </dgm:t>
    </dgm:pt>
    <dgm:pt modelId="{A42823B2-56AA-CE42-A9C3-6B09E38FDFDE}" type="parTrans" cxnId="{2364387A-A61F-424A-9A8F-BB44D727B8C2}">
      <dgm:prSet/>
      <dgm:spPr/>
      <dgm:t>
        <a:bodyPr/>
        <a:lstStyle/>
        <a:p>
          <a:endParaRPr lang="en-US"/>
        </a:p>
      </dgm:t>
    </dgm:pt>
    <dgm:pt modelId="{85B71B2D-00D4-0142-8C61-F4CC78AD594C}" type="sibTrans" cxnId="{2364387A-A61F-424A-9A8F-BB44D727B8C2}">
      <dgm:prSet/>
      <dgm:spPr/>
      <dgm:t>
        <a:bodyPr/>
        <a:lstStyle/>
        <a:p>
          <a:endParaRPr lang="en-US"/>
        </a:p>
      </dgm:t>
    </dgm:pt>
    <dgm:pt modelId="{91BB0376-EF64-5E4D-8D20-F8CD9EAF6F29}">
      <dgm:prSet phldrT="[Text]"/>
      <dgm:spPr/>
      <dgm:t>
        <a:bodyPr/>
        <a:lstStyle/>
        <a:p>
          <a:r>
            <a:rPr lang="en-US" b="1" i="0" dirty="0" err="1"/>
            <a:t>Planificación</a:t>
          </a:r>
          <a:endParaRPr lang="en-US" b="1" i="0" dirty="0"/>
        </a:p>
      </dgm:t>
    </dgm:pt>
    <dgm:pt modelId="{F560FF9A-1F4A-DB47-8464-A1BEDACBBC28}" type="parTrans" cxnId="{B3F2E68B-6502-F84A-BC93-F52B5AEFB443}">
      <dgm:prSet/>
      <dgm:spPr/>
      <dgm:t>
        <a:bodyPr/>
        <a:lstStyle/>
        <a:p>
          <a:endParaRPr lang="en-US"/>
        </a:p>
      </dgm:t>
    </dgm:pt>
    <dgm:pt modelId="{14F3E599-7F24-FE4B-B618-95B1A3F4325D}" type="sibTrans" cxnId="{B3F2E68B-6502-F84A-BC93-F52B5AEFB443}">
      <dgm:prSet/>
      <dgm:spPr/>
      <dgm:t>
        <a:bodyPr/>
        <a:lstStyle/>
        <a:p>
          <a:endParaRPr lang="en-US"/>
        </a:p>
      </dgm:t>
    </dgm:pt>
    <dgm:pt modelId="{D924762D-7E08-E54E-BB99-E5CADE0D0CF5}">
      <dgm:prSet phldrT="[Text]"/>
      <dgm:spPr/>
      <dgm:t>
        <a:bodyPr/>
        <a:lstStyle/>
        <a:p>
          <a:r>
            <a:rPr lang="en-US" b="1" i="0" dirty="0" err="1"/>
            <a:t>Construcción/Elaboración</a:t>
          </a:r>
          <a:endParaRPr lang="en-US" b="1" i="0" dirty="0"/>
        </a:p>
      </dgm:t>
    </dgm:pt>
    <dgm:pt modelId="{E877BE2F-6505-9348-9679-4EDB8536376A}" type="parTrans" cxnId="{2D77BDD8-4963-124C-81FC-9DB109329AEE}">
      <dgm:prSet/>
      <dgm:spPr/>
      <dgm:t>
        <a:bodyPr/>
        <a:lstStyle/>
        <a:p>
          <a:endParaRPr lang="en-US"/>
        </a:p>
      </dgm:t>
    </dgm:pt>
    <dgm:pt modelId="{A97E39DA-12A6-C149-A81D-719AF95CEF9E}" type="sibTrans" cxnId="{2D77BDD8-4963-124C-81FC-9DB109329AEE}">
      <dgm:prSet/>
      <dgm:spPr/>
      <dgm:t>
        <a:bodyPr/>
        <a:lstStyle/>
        <a:p>
          <a:endParaRPr lang="en-US"/>
        </a:p>
      </dgm:t>
    </dgm:pt>
    <dgm:pt modelId="{625CE727-FBA1-7E48-8B66-956B2F85846F}">
      <dgm:prSet phldrT="[Text]"/>
      <dgm:spPr/>
      <dgm:t>
        <a:bodyPr/>
        <a:lstStyle/>
        <a:p>
          <a:r>
            <a:rPr lang="en-US" b="1" i="0" dirty="0" err="1"/>
            <a:t>Evaluación/Producto</a:t>
          </a:r>
          <a:endParaRPr lang="en-US" b="1" i="0" dirty="0"/>
        </a:p>
      </dgm:t>
    </dgm:pt>
    <dgm:pt modelId="{769B00D7-FD27-0045-821A-C9434D8F2121}" type="parTrans" cxnId="{1770E852-167C-C247-BAE4-1443187FC9C2}">
      <dgm:prSet/>
      <dgm:spPr/>
      <dgm:t>
        <a:bodyPr/>
        <a:lstStyle/>
        <a:p>
          <a:endParaRPr lang="en-US"/>
        </a:p>
      </dgm:t>
    </dgm:pt>
    <dgm:pt modelId="{CD37F2BE-40A4-9B47-AE49-388A22831BEC}" type="sibTrans" cxnId="{1770E852-167C-C247-BAE4-1443187FC9C2}">
      <dgm:prSet/>
      <dgm:spPr/>
      <dgm:t>
        <a:bodyPr/>
        <a:lstStyle/>
        <a:p>
          <a:endParaRPr lang="en-US"/>
        </a:p>
      </dgm:t>
    </dgm:pt>
    <dgm:pt modelId="{397037B1-3B51-4F4E-AAA9-10E33D2B3338}" type="pres">
      <dgm:prSet presAssocID="{24041C14-9062-A54D-819C-15A22E306F6B}" presName="cycle" presStyleCnt="0">
        <dgm:presLayoutVars>
          <dgm:dir/>
          <dgm:resizeHandles val="exact"/>
        </dgm:presLayoutVars>
      </dgm:prSet>
      <dgm:spPr/>
      <dgm:t>
        <a:bodyPr/>
        <a:lstStyle/>
        <a:p>
          <a:endParaRPr lang="en-US"/>
        </a:p>
      </dgm:t>
    </dgm:pt>
    <dgm:pt modelId="{3153CA86-1D4E-9D48-AA01-2F4A6FF4A695}" type="pres">
      <dgm:prSet presAssocID="{3C8D821D-1FB0-6440-82C6-9E7DB695D03F}" presName="node" presStyleLbl="node1" presStyleIdx="0" presStyleCnt="5">
        <dgm:presLayoutVars>
          <dgm:bulletEnabled val="1"/>
        </dgm:presLayoutVars>
      </dgm:prSet>
      <dgm:spPr/>
      <dgm:t>
        <a:bodyPr/>
        <a:lstStyle/>
        <a:p>
          <a:endParaRPr lang="en-US"/>
        </a:p>
      </dgm:t>
    </dgm:pt>
    <dgm:pt modelId="{2AE43E47-87BA-694F-8606-78A81785D91A}" type="pres">
      <dgm:prSet presAssocID="{3C8D821D-1FB0-6440-82C6-9E7DB695D03F}" presName="spNode" presStyleCnt="0"/>
      <dgm:spPr/>
    </dgm:pt>
    <dgm:pt modelId="{4AE71086-5CF0-204A-AD0C-90E30CE6F0FF}" type="pres">
      <dgm:prSet presAssocID="{63EE62F8-B8C5-2E4D-8767-96CA08675B94}" presName="sibTrans" presStyleLbl="sibTrans1D1" presStyleIdx="0" presStyleCnt="5"/>
      <dgm:spPr/>
      <dgm:t>
        <a:bodyPr/>
        <a:lstStyle/>
        <a:p>
          <a:endParaRPr lang="en-US"/>
        </a:p>
      </dgm:t>
    </dgm:pt>
    <dgm:pt modelId="{AE9E226B-C36F-214D-A69C-24B06750B6E5}" type="pres">
      <dgm:prSet presAssocID="{87853B81-0C16-B242-8B89-4A7DFFC05A10}" presName="node" presStyleLbl="node1" presStyleIdx="1" presStyleCnt="5">
        <dgm:presLayoutVars>
          <dgm:bulletEnabled val="1"/>
        </dgm:presLayoutVars>
      </dgm:prSet>
      <dgm:spPr/>
      <dgm:t>
        <a:bodyPr/>
        <a:lstStyle/>
        <a:p>
          <a:endParaRPr lang="en-US"/>
        </a:p>
      </dgm:t>
    </dgm:pt>
    <dgm:pt modelId="{5FBF150F-B3F1-284F-8DE5-D387A31BB54A}" type="pres">
      <dgm:prSet presAssocID="{87853B81-0C16-B242-8B89-4A7DFFC05A10}" presName="spNode" presStyleCnt="0"/>
      <dgm:spPr/>
    </dgm:pt>
    <dgm:pt modelId="{0279EB55-8994-9443-BB8A-297FAF7BC417}" type="pres">
      <dgm:prSet presAssocID="{85B71B2D-00D4-0142-8C61-F4CC78AD594C}" presName="sibTrans" presStyleLbl="sibTrans1D1" presStyleIdx="1" presStyleCnt="5"/>
      <dgm:spPr/>
      <dgm:t>
        <a:bodyPr/>
        <a:lstStyle/>
        <a:p>
          <a:endParaRPr lang="en-US"/>
        </a:p>
      </dgm:t>
    </dgm:pt>
    <dgm:pt modelId="{CDE66383-78E2-FF4E-8097-6C7A6E2674FC}" type="pres">
      <dgm:prSet presAssocID="{91BB0376-EF64-5E4D-8D20-F8CD9EAF6F29}" presName="node" presStyleLbl="node1" presStyleIdx="2" presStyleCnt="5">
        <dgm:presLayoutVars>
          <dgm:bulletEnabled val="1"/>
        </dgm:presLayoutVars>
      </dgm:prSet>
      <dgm:spPr/>
      <dgm:t>
        <a:bodyPr/>
        <a:lstStyle/>
        <a:p>
          <a:endParaRPr lang="en-US"/>
        </a:p>
      </dgm:t>
    </dgm:pt>
    <dgm:pt modelId="{272F224C-F5CB-3E40-8352-8234D8C25A87}" type="pres">
      <dgm:prSet presAssocID="{91BB0376-EF64-5E4D-8D20-F8CD9EAF6F29}" presName="spNode" presStyleCnt="0"/>
      <dgm:spPr/>
    </dgm:pt>
    <dgm:pt modelId="{C79B61C5-96FC-8849-8612-981116687579}" type="pres">
      <dgm:prSet presAssocID="{14F3E599-7F24-FE4B-B618-95B1A3F4325D}" presName="sibTrans" presStyleLbl="sibTrans1D1" presStyleIdx="2" presStyleCnt="5"/>
      <dgm:spPr/>
      <dgm:t>
        <a:bodyPr/>
        <a:lstStyle/>
        <a:p>
          <a:endParaRPr lang="en-US"/>
        </a:p>
      </dgm:t>
    </dgm:pt>
    <dgm:pt modelId="{1FF5E516-499E-E04B-BF64-476D0D91D0A3}" type="pres">
      <dgm:prSet presAssocID="{D924762D-7E08-E54E-BB99-E5CADE0D0CF5}" presName="node" presStyleLbl="node1" presStyleIdx="3" presStyleCnt="5">
        <dgm:presLayoutVars>
          <dgm:bulletEnabled val="1"/>
        </dgm:presLayoutVars>
      </dgm:prSet>
      <dgm:spPr/>
      <dgm:t>
        <a:bodyPr/>
        <a:lstStyle/>
        <a:p>
          <a:endParaRPr lang="en-US"/>
        </a:p>
      </dgm:t>
    </dgm:pt>
    <dgm:pt modelId="{FED3C61A-72EC-3442-BA0B-B423BAB126CF}" type="pres">
      <dgm:prSet presAssocID="{D924762D-7E08-E54E-BB99-E5CADE0D0CF5}" presName="spNode" presStyleCnt="0"/>
      <dgm:spPr/>
    </dgm:pt>
    <dgm:pt modelId="{F12D1214-78EC-4845-BD91-3484318C2658}" type="pres">
      <dgm:prSet presAssocID="{A97E39DA-12A6-C149-A81D-719AF95CEF9E}" presName="sibTrans" presStyleLbl="sibTrans1D1" presStyleIdx="3" presStyleCnt="5"/>
      <dgm:spPr/>
      <dgm:t>
        <a:bodyPr/>
        <a:lstStyle/>
        <a:p>
          <a:endParaRPr lang="en-US"/>
        </a:p>
      </dgm:t>
    </dgm:pt>
    <dgm:pt modelId="{492F6DC4-2596-D341-8ADE-E155F8F2D5AE}" type="pres">
      <dgm:prSet presAssocID="{625CE727-FBA1-7E48-8B66-956B2F85846F}" presName="node" presStyleLbl="node1" presStyleIdx="4" presStyleCnt="5">
        <dgm:presLayoutVars>
          <dgm:bulletEnabled val="1"/>
        </dgm:presLayoutVars>
      </dgm:prSet>
      <dgm:spPr/>
      <dgm:t>
        <a:bodyPr/>
        <a:lstStyle/>
        <a:p>
          <a:endParaRPr lang="en-US"/>
        </a:p>
      </dgm:t>
    </dgm:pt>
    <dgm:pt modelId="{FA23DB55-0CE0-6946-AE45-CDB3A07EC96B}" type="pres">
      <dgm:prSet presAssocID="{625CE727-FBA1-7E48-8B66-956B2F85846F}" presName="spNode" presStyleCnt="0"/>
      <dgm:spPr/>
    </dgm:pt>
    <dgm:pt modelId="{A86AB509-68A2-9B46-B5B2-2ECF4E6774B6}" type="pres">
      <dgm:prSet presAssocID="{CD37F2BE-40A4-9B47-AE49-388A22831BEC}" presName="sibTrans" presStyleLbl="sibTrans1D1" presStyleIdx="4" presStyleCnt="5"/>
      <dgm:spPr/>
      <dgm:t>
        <a:bodyPr/>
        <a:lstStyle/>
        <a:p>
          <a:endParaRPr lang="en-US"/>
        </a:p>
      </dgm:t>
    </dgm:pt>
  </dgm:ptLst>
  <dgm:cxnLst>
    <dgm:cxn modelId="{BA0FFF04-3A00-0840-BF9B-A44BA551377C}" type="presOf" srcId="{CD37F2BE-40A4-9B47-AE49-388A22831BEC}" destId="{A86AB509-68A2-9B46-B5B2-2ECF4E6774B6}" srcOrd="0" destOrd="0" presId="urn:microsoft.com/office/officeart/2005/8/layout/cycle5"/>
    <dgm:cxn modelId="{2364387A-A61F-424A-9A8F-BB44D727B8C2}" srcId="{24041C14-9062-A54D-819C-15A22E306F6B}" destId="{87853B81-0C16-B242-8B89-4A7DFFC05A10}" srcOrd="1" destOrd="0" parTransId="{A42823B2-56AA-CE42-A9C3-6B09E38FDFDE}" sibTransId="{85B71B2D-00D4-0142-8C61-F4CC78AD594C}"/>
    <dgm:cxn modelId="{81619AB4-BC90-8A48-8F14-622B4FFFA3E3}" type="presOf" srcId="{87853B81-0C16-B242-8B89-4A7DFFC05A10}" destId="{AE9E226B-C36F-214D-A69C-24B06750B6E5}" srcOrd="0" destOrd="0" presId="urn:microsoft.com/office/officeart/2005/8/layout/cycle5"/>
    <dgm:cxn modelId="{6F79464F-9274-3447-9F75-911089DE1EB4}" type="presOf" srcId="{85B71B2D-00D4-0142-8C61-F4CC78AD594C}" destId="{0279EB55-8994-9443-BB8A-297FAF7BC417}" srcOrd="0" destOrd="0" presId="urn:microsoft.com/office/officeart/2005/8/layout/cycle5"/>
    <dgm:cxn modelId="{D8F848F3-C678-7B41-AE7E-2EF058F7071B}" srcId="{24041C14-9062-A54D-819C-15A22E306F6B}" destId="{3C8D821D-1FB0-6440-82C6-9E7DB695D03F}" srcOrd="0" destOrd="0" parTransId="{7621B0A5-DA9A-A44E-A8BB-4EA9FE378A2E}" sibTransId="{63EE62F8-B8C5-2E4D-8767-96CA08675B94}"/>
    <dgm:cxn modelId="{BD65DE64-ECF9-ED43-9AF6-A8AD4A782EC0}" type="presOf" srcId="{24041C14-9062-A54D-819C-15A22E306F6B}" destId="{397037B1-3B51-4F4E-AAA9-10E33D2B3338}" srcOrd="0" destOrd="0" presId="urn:microsoft.com/office/officeart/2005/8/layout/cycle5"/>
    <dgm:cxn modelId="{1770E852-167C-C247-BAE4-1443187FC9C2}" srcId="{24041C14-9062-A54D-819C-15A22E306F6B}" destId="{625CE727-FBA1-7E48-8B66-956B2F85846F}" srcOrd="4" destOrd="0" parTransId="{769B00D7-FD27-0045-821A-C9434D8F2121}" sibTransId="{CD37F2BE-40A4-9B47-AE49-388A22831BEC}"/>
    <dgm:cxn modelId="{42B5ABF4-005A-EE47-ADEA-1EAC89C6342C}" type="presOf" srcId="{14F3E599-7F24-FE4B-B618-95B1A3F4325D}" destId="{C79B61C5-96FC-8849-8612-981116687579}" srcOrd="0" destOrd="0" presId="urn:microsoft.com/office/officeart/2005/8/layout/cycle5"/>
    <dgm:cxn modelId="{2CD6A15C-BF63-624F-91C1-4E950B48E947}" type="presOf" srcId="{3C8D821D-1FB0-6440-82C6-9E7DB695D03F}" destId="{3153CA86-1D4E-9D48-AA01-2F4A6FF4A695}" srcOrd="0" destOrd="0" presId="urn:microsoft.com/office/officeart/2005/8/layout/cycle5"/>
    <dgm:cxn modelId="{C7AF5760-1B3C-F449-92C4-197324C990AC}" type="presOf" srcId="{A97E39DA-12A6-C149-A81D-719AF95CEF9E}" destId="{F12D1214-78EC-4845-BD91-3484318C2658}" srcOrd="0" destOrd="0" presId="urn:microsoft.com/office/officeart/2005/8/layout/cycle5"/>
    <dgm:cxn modelId="{D327850E-C63F-5D4D-B82F-3DA3A39A3724}" type="presOf" srcId="{625CE727-FBA1-7E48-8B66-956B2F85846F}" destId="{492F6DC4-2596-D341-8ADE-E155F8F2D5AE}" srcOrd="0" destOrd="0" presId="urn:microsoft.com/office/officeart/2005/8/layout/cycle5"/>
    <dgm:cxn modelId="{148E1ABB-C461-4548-B576-F353A6134D75}" type="presOf" srcId="{D924762D-7E08-E54E-BB99-E5CADE0D0CF5}" destId="{1FF5E516-499E-E04B-BF64-476D0D91D0A3}" srcOrd="0" destOrd="0" presId="urn:microsoft.com/office/officeart/2005/8/layout/cycle5"/>
    <dgm:cxn modelId="{FB2B75F8-1A85-0E43-9080-15D44B09F6AF}" type="presOf" srcId="{63EE62F8-B8C5-2E4D-8767-96CA08675B94}" destId="{4AE71086-5CF0-204A-AD0C-90E30CE6F0FF}" srcOrd="0" destOrd="0" presId="urn:microsoft.com/office/officeart/2005/8/layout/cycle5"/>
    <dgm:cxn modelId="{B3F2E68B-6502-F84A-BC93-F52B5AEFB443}" srcId="{24041C14-9062-A54D-819C-15A22E306F6B}" destId="{91BB0376-EF64-5E4D-8D20-F8CD9EAF6F29}" srcOrd="2" destOrd="0" parTransId="{F560FF9A-1F4A-DB47-8464-A1BEDACBBC28}" sibTransId="{14F3E599-7F24-FE4B-B618-95B1A3F4325D}"/>
    <dgm:cxn modelId="{340AFD63-6B61-3348-8C2B-95398819BA1E}" type="presOf" srcId="{91BB0376-EF64-5E4D-8D20-F8CD9EAF6F29}" destId="{CDE66383-78E2-FF4E-8097-6C7A6E2674FC}" srcOrd="0" destOrd="0" presId="urn:microsoft.com/office/officeart/2005/8/layout/cycle5"/>
    <dgm:cxn modelId="{2D77BDD8-4963-124C-81FC-9DB109329AEE}" srcId="{24041C14-9062-A54D-819C-15A22E306F6B}" destId="{D924762D-7E08-E54E-BB99-E5CADE0D0CF5}" srcOrd="3" destOrd="0" parTransId="{E877BE2F-6505-9348-9679-4EDB8536376A}" sibTransId="{A97E39DA-12A6-C149-A81D-719AF95CEF9E}"/>
    <dgm:cxn modelId="{ACE90EAF-91C2-3343-8C1B-3F15701AC151}" type="presParOf" srcId="{397037B1-3B51-4F4E-AAA9-10E33D2B3338}" destId="{3153CA86-1D4E-9D48-AA01-2F4A6FF4A695}" srcOrd="0" destOrd="0" presId="urn:microsoft.com/office/officeart/2005/8/layout/cycle5"/>
    <dgm:cxn modelId="{742B23FC-86E1-9740-B5F8-BA00296B9D03}" type="presParOf" srcId="{397037B1-3B51-4F4E-AAA9-10E33D2B3338}" destId="{2AE43E47-87BA-694F-8606-78A81785D91A}" srcOrd="1" destOrd="0" presId="urn:microsoft.com/office/officeart/2005/8/layout/cycle5"/>
    <dgm:cxn modelId="{A644D3E0-5045-9F4E-91F0-EBF8492CD8BF}" type="presParOf" srcId="{397037B1-3B51-4F4E-AAA9-10E33D2B3338}" destId="{4AE71086-5CF0-204A-AD0C-90E30CE6F0FF}" srcOrd="2" destOrd="0" presId="urn:microsoft.com/office/officeart/2005/8/layout/cycle5"/>
    <dgm:cxn modelId="{1AD391D6-BFD8-2746-A54D-5D981A375980}" type="presParOf" srcId="{397037B1-3B51-4F4E-AAA9-10E33D2B3338}" destId="{AE9E226B-C36F-214D-A69C-24B06750B6E5}" srcOrd="3" destOrd="0" presId="urn:microsoft.com/office/officeart/2005/8/layout/cycle5"/>
    <dgm:cxn modelId="{3322E7F9-24F8-9241-8E15-88E54903E207}" type="presParOf" srcId="{397037B1-3B51-4F4E-AAA9-10E33D2B3338}" destId="{5FBF150F-B3F1-284F-8DE5-D387A31BB54A}" srcOrd="4" destOrd="0" presId="urn:microsoft.com/office/officeart/2005/8/layout/cycle5"/>
    <dgm:cxn modelId="{39AD0FF6-E85A-0544-AA15-68B86A63F1AB}" type="presParOf" srcId="{397037B1-3B51-4F4E-AAA9-10E33D2B3338}" destId="{0279EB55-8994-9443-BB8A-297FAF7BC417}" srcOrd="5" destOrd="0" presId="urn:microsoft.com/office/officeart/2005/8/layout/cycle5"/>
    <dgm:cxn modelId="{4211913A-3CB1-3A4D-BE82-679E366F3D7F}" type="presParOf" srcId="{397037B1-3B51-4F4E-AAA9-10E33D2B3338}" destId="{CDE66383-78E2-FF4E-8097-6C7A6E2674FC}" srcOrd="6" destOrd="0" presId="urn:microsoft.com/office/officeart/2005/8/layout/cycle5"/>
    <dgm:cxn modelId="{044664D7-84F4-AB4A-A737-2A01191F1896}" type="presParOf" srcId="{397037B1-3B51-4F4E-AAA9-10E33D2B3338}" destId="{272F224C-F5CB-3E40-8352-8234D8C25A87}" srcOrd="7" destOrd="0" presId="urn:microsoft.com/office/officeart/2005/8/layout/cycle5"/>
    <dgm:cxn modelId="{70CCCA69-8CFE-F242-8146-831D8A09BD87}" type="presParOf" srcId="{397037B1-3B51-4F4E-AAA9-10E33D2B3338}" destId="{C79B61C5-96FC-8849-8612-981116687579}" srcOrd="8" destOrd="0" presId="urn:microsoft.com/office/officeart/2005/8/layout/cycle5"/>
    <dgm:cxn modelId="{46D3C55A-D2C2-B04E-A381-74F32835C7B0}" type="presParOf" srcId="{397037B1-3B51-4F4E-AAA9-10E33D2B3338}" destId="{1FF5E516-499E-E04B-BF64-476D0D91D0A3}" srcOrd="9" destOrd="0" presId="urn:microsoft.com/office/officeart/2005/8/layout/cycle5"/>
    <dgm:cxn modelId="{62A765A8-A7CB-AD4F-AB6E-50DA356DADFF}" type="presParOf" srcId="{397037B1-3B51-4F4E-AAA9-10E33D2B3338}" destId="{FED3C61A-72EC-3442-BA0B-B423BAB126CF}" srcOrd="10" destOrd="0" presId="urn:microsoft.com/office/officeart/2005/8/layout/cycle5"/>
    <dgm:cxn modelId="{8369784B-0F44-4146-AF6B-AE0C17B55A4F}" type="presParOf" srcId="{397037B1-3B51-4F4E-AAA9-10E33D2B3338}" destId="{F12D1214-78EC-4845-BD91-3484318C2658}" srcOrd="11" destOrd="0" presId="urn:microsoft.com/office/officeart/2005/8/layout/cycle5"/>
    <dgm:cxn modelId="{87C0DBD2-9CF6-1B48-8BD8-1522880ED792}" type="presParOf" srcId="{397037B1-3B51-4F4E-AAA9-10E33D2B3338}" destId="{492F6DC4-2596-D341-8ADE-E155F8F2D5AE}" srcOrd="12" destOrd="0" presId="urn:microsoft.com/office/officeart/2005/8/layout/cycle5"/>
    <dgm:cxn modelId="{084DDE3B-D882-A745-8216-13B179BF8352}" type="presParOf" srcId="{397037B1-3B51-4F4E-AAA9-10E33D2B3338}" destId="{FA23DB55-0CE0-6946-AE45-CDB3A07EC96B}" srcOrd="13" destOrd="0" presId="urn:microsoft.com/office/officeart/2005/8/layout/cycle5"/>
    <dgm:cxn modelId="{2961C203-B728-BA40-B6EE-656E133D8BA6}" type="presParOf" srcId="{397037B1-3B51-4F4E-AAA9-10E33D2B3338}" destId="{A86AB509-68A2-9B46-B5B2-2ECF4E6774B6}"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C5740E-E542-9B41-9303-63F86ACAC33D}" type="doc">
      <dgm:prSet loTypeId="urn:microsoft.com/office/officeart/2005/8/layout/funnel1" loCatId="relationship" qsTypeId="urn:microsoft.com/office/officeart/2005/8/quickstyle/simple4" qsCatId="simple" csTypeId="urn:microsoft.com/office/officeart/2005/8/colors/accent1_2" csCatId="accent1" phldr="1"/>
      <dgm:spPr/>
      <dgm:t>
        <a:bodyPr/>
        <a:lstStyle/>
        <a:p>
          <a:endParaRPr lang="en-US"/>
        </a:p>
      </dgm:t>
    </dgm:pt>
    <dgm:pt modelId="{3C84D05F-8B17-8642-8508-6C3720F8F0F7}">
      <dgm:prSet phldrT="[Text]"/>
      <dgm:spPr/>
      <dgm:t>
        <a:bodyPr/>
        <a:lstStyle/>
        <a:p>
          <a:r>
            <a:rPr lang="en-US"/>
            <a:t>TIC</a:t>
          </a:r>
        </a:p>
      </dgm:t>
    </dgm:pt>
    <dgm:pt modelId="{28A82774-BF36-EC40-B113-14FB0BEA3EEE}" type="parTrans" cxnId="{2A88DAAF-E472-854D-B52F-44BE2DEEA6DA}">
      <dgm:prSet/>
      <dgm:spPr/>
      <dgm:t>
        <a:bodyPr/>
        <a:lstStyle/>
        <a:p>
          <a:endParaRPr lang="en-US"/>
        </a:p>
      </dgm:t>
    </dgm:pt>
    <dgm:pt modelId="{9C230FDA-1757-B146-8C49-E9873743F8FF}" type="sibTrans" cxnId="{2A88DAAF-E472-854D-B52F-44BE2DEEA6DA}">
      <dgm:prSet/>
      <dgm:spPr/>
      <dgm:t>
        <a:bodyPr/>
        <a:lstStyle/>
        <a:p>
          <a:endParaRPr lang="en-US"/>
        </a:p>
      </dgm:t>
    </dgm:pt>
    <dgm:pt modelId="{49E5FC7E-17E0-184E-B1E2-929B5CCA5E7F}">
      <dgm:prSet phldrT="[Text]"/>
      <dgm:spPr/>
      <dgm:t>
        <a:bodyPr/>
        <a:lstStyle/>
        <a:p>
          <a:r>
            <a:rPr lang="en-US"/>
            <a:t>TAC</a:t>
          </a:r>
        </a:p>
      </dgm:t>
    </dgm:pt>
    <dgm:pt modelId="{DEF78F0C-E133-B547-B05A-C8C9963B8163}" type="parTrans" cxnId="{F186EE02-9CCC-0F44-8059-EE529F495708}">
      <dgm:prSet/>
      <dgm:spPr/>
      <dgm:t>
        <a:bodyPr/>
        <a:lstStyle/>
        <a:p>
          <a:endParaRPr lang="en-US"/>
        </a:p>
      </dgm:t>
    </dgm:pt>
    <dgm:pt modelId="{39EEC767-4A33-8C4F-8F5B-7B47AFF810FA}" type="sibTrans" cxnId="{F186EE02-9CCC-0F44-8059-EE529F495708}">
      <dgm:prSet/>
      <dgm:spPr/>
      <dgm:t>
        <a:bodyPr/>
        <a:lstStyle/>
        <a:p>
          <a:endParaRPr lang="en-US"/>
        </a:p>
      </dgm:t>
    </dgm:pt>
    <dgm:pt modelId="{BD344A8E-807A-B34A-A025-D48C9343FF4C}">
      <dgm:prSet phldrT="[Text]"/>
      <dgm:spPr/>
      <dgm:t>
        <a:bodyPr/>
        <a:lstStyle/>
        <a:p>
          <a:r>
            <a:rPr lang="en-US"/>
            <a:t>TAD</a:t>
          </a:r>
        </a:p>
      </dgm:t>
    </dgm:pt>
    <dgm:pt modelId="{7FDC5824-BE50-A34A-A06D-FCDF2C1A8B8E}" type="parTrans" cxnId="{CB2D5E2D-393C-EE45-B45E-6FB794ADC3F2}">
      <dgm:prSet/>
      <dgm:spPr/>
      <dgm:t>
        <a:bodyPr/>
        <a:lstStyle/>
        <a:p>
          <a:endParaRPr lang="en-US"/>
        </a:p>
      </dgm:t>
    </dgm:pt>
    <dgm:pt modelId="{3D51C85A-14C6-3B4F-A5F1-8F0194D737F2}" type="sibTrans" cxnId="{CB2D5E2D-393C-EE45-B45E-6FB794ADC3F2}">
      <dgm:prSet/>
      <dgm:spPr/>
      <dgm:t>
        <a:bodyPr/>
        <a:lstStyle/>
        <a:p>
          <a:endParaRPr lang="en-US"/>
        </a:p>
      </dgm:t>
    </dgm:pt>
    <dgm:pt modelId="{6B2663E2-F897-A447-BD16-A1A9EA347677}">
      <dgm:prSet phldrT="[Text]"/>
      <dgm:spPr/>
      <dgm:t>
        <a:bodyPr/>
        <a:lstStyle/>
        <a:p>
          <a:r>
            <a:rPr lang="en-US"/>
            <a:t>BLOG</a:t>
          </a:r>
        </a:p>
      </dgm:t>
    </dgm:pt>
    <dgm:pt modelId="{5D9AAE70-71B7-7645-8074-5ED8023D60F3}" type="parTrans" cxnId="{C07C4667-35A5-D444-855E-C8FEFB92AD91}">
      <dgm:prSet/>
      <dgm:spPr/>
      <dgm:t>
        <a:bodyPr/>
        <a:lstStyle/>
        <a:p>
          <a:endParaRPr lang="en-US"/>
        </a:p>
      </dgm:t>
    </dgm:pt>
    <dgm:pt modelId="{172C97AC-9695-964E-972F-661F9AF8F544}" type="sibTrans" cxnId="{C07C4667-35A5-D444-855E-C8FEFB92AD91}">
      <dgm:prSet/>
      <dgm:spPr/>
      <dgm:t>
        <a:bodyPr/>
        <a:lstStyle/>
        <a:p>
          <a:endParaRPr lang="en-US"/>
        </a:p>
      </dgm:t>
    </dgm:pt>
    <dgm:pt modelId="{62D49E9F-D898-CA4E-A70F-F8DC190B43A8}" type="pres">
      <dgm:prSet presAssocID="{8DC5740E-E542-9B41-9303-63F86ACAC33D}" presName="Name0" presStyleCnt="0">
        <dgm:presLayoutVars>
          <dgm:chMax val="4"/>
          <dgm:resizeHandles val="exact"/>
        </dgm:presLayoutVars>
      </dgm:prSet>
      <dgm:spPr/>
      <dgm:t>
        <a:bodyPr/>
        <a:lstStyle/>
        <a:p>
          <a:endParaRPr lang="en-US"/>
        </a:p>
      </dgm:t>
    </dgm:pt>
    <dgm:pt modelId="{8DC2273F-4F8D-9046-9B10-CF693ABE8BEF}" type="pres">
      <dgm:prSet presAssocID="{8DC5740E-E542-9B41-9303-63F86ACAC33D}" presName="ellipse" presStyleLbl="trBgShp" presStyleIdx="0" presStyleCnt="1"/>
      <dgm:spPr/>
    </dgm:pt>
    <dgm:pt modelId="{7020C386-0357-2A43-92A8-547588131058}" type="pres">
      <dgm:prSet presAssocID="{8DC5740E-E542-9B41-9303-63F86ACAC33D}" presName="arrow1" presStyleLbl="fgShp" presStyleIdx="0" presStyleCnt="1"/>
      <dgm:spPr/>
    </dgm:pt>
    <dgm:pt modelId="{2B3A56A1-F2D9-0142-9251-37667348DB66}" type="pres">
      <dgm:prSet presAssocID="{8DC5740E-E542-9B41-9303-63F86ACAC33D}" presName="rectangle" presStyleLbl="revTx" presStyleIdx="0" presStyleCnt="1">
        <dgm:presLayoutVars>
          <dgm:bulletEnabled val="1"/>
        </dgm:presLayoutVars>
      </dgm:prSet>
      <dgm:spPr/>
      <dgm:t>
        <a:bodyPr/>
        <a:lstStyle/>
        <a:p>
          <a:endParaRPr lang="en-US"/>
        </a:p>
      </dgm:t>
    </dgm:pt>
    <dgm:pt modelId="{CAFCB898-7D20-BF47-B454-011AFAA272AA}" type="pres">
      <dgm:prSet presAssocID="{49E5FC7E-17E0-184E-B1E2-929B5CCA5E7F}" presName="item1" presStyleLbl="node1" presStyleIdx="0" presStyleCnt="3">
        <dgm:presLayoutVars>
          <dgm:bulletEnabled val="1"/>
        </dgm:presLayoutVars>
      </dgm:prSet>
      <dgm:spPr/>
      <dgm:t>
        <a:bodyPr/>
        <a:lstStyle/>
        <a:p>
          <a:endParaRPr lang="en-US"/>
        </a:p>
      </dgm:t>
    </dgm:pt>
    <dgm:pt modelId="{81D0F4EF-CB7B-8140-81F1-7CE066BF54C0}" type="pres">
      <dgm:prSet presAssocID="{BD344A8E-807A-B34A-A025-D48C9343FF4C}" presName="item2" presStyleLbl="node1" presStyleIdx="1" presStyleCnt="3">
        <dgm:presLayoutVars>
          <dgm:bulletEnabled val="1"/>
        </dgm:presLayoutVars>
      </dgm:prSet>
      <dgm:spPr/>
      <dgm:t>
        <a:bodyPr/>
        <a:lstStyle/>
        <a:p>
          <a:endParaRPr lang="en-US"/>
        </a:p>
      </dgm:t>
    </dgm:pt>
    <dgm:pt modelId="{9D4D90B6-D38E-B448-9444-DA2C04FDB073}" type="pres">
      <dgm:prSet presAssocID="{6B2663E2-F897-A447-BD16-A1A9EA347677}" presName="item3" presStyleLbl="node1" presStyleIdx="2" presStyleCnt="3">
        <dgm:presLayoutVars>
          <dgm:bulletEnabled val="1"/>
        </dgm:presLayoutVars>
      </dgm:prSet>
      <dgm:spPr/>
      <dgm:t>
        <a:bodyPr/>
        <a:lstStyle/>
        <a:p>
          <a:endParaRPr lang="en-US"/>
        </a:p>
      </dgm:t>
    </dgm:pt>
    <dgm:pt modelId="{79AF5DC5-A85E-ED4F-AC7C-9D1C2D347232}" type="pres">
      <dgm:prSet presAssocID="{8DC5740E-E542-9B41-9303-63F86ACAC33D}" presName="funnel" presStyleLbl="trAlignAcc1" presStyleIdx="0" presStyleCnt="1"/>
      <dgm:spPr/>
      <dgm:t>
        <a:bodyPr/>
        <a:lstStyle/>
        <a:p>
          <a:endParaRPr lang="en-US"/>
        </a:p>
      </dgm:t>
    </dgm:pt>
  </dgm:ptLst>
  <dgm:cxnLst>
    <dgm:cxn modelId="{CB2D5E2D-393C-EE45-B45E-6FB794ADC3F2}" srcId="{8DC5740E-E542-9B41-9303-63F86ACAC33D}" destId="{BD344A8E-807A-B34A-A025-D48C9343FF4C}" srcOrd="2" destOrd="0" parTransId="{7FDC5824-BE50-A34A-A06D-FCDF2C1A8B8E}" sibTransId="{3D51C85A-14C6-3B4F-A5F1-8F0194D737F2}"/>
    <dgm:cxn modelId="{80683BB9-DBB7-AE4D-A026-11C17F977695}" type="presOf" srcId="{49E5FC7E-17E0-184E-B1E2-929B5CCA5E7F}" destId="{81D0F4EF-CB7B-8140-81F1-7CE066BF54C0}" srcOrd="0" destOrd="0" presId="urn:microsoft.com/office/officeart/2005/8/layout/funnel1"/>
    <dgm:cxn modelId="{F078C540-C93C-324F-9F11-F5D5CCA185EE}" type="presOf" srcId="{BD344A8E-807A-B34A-A025-D48C9343FF4C}" destId="{CAFCB898-7D20-BF47-B454-011AFAA272AA}" srcOrd="0" destOrd="0" presId="urn:microsoft.com/office/officeart/2005/8/layout/funnel1"/>
    <dgm:cxn modelId="{CAD0B2DA-0C14-A54E-8856-FA96B2D844BA}" type="presOf" srcId="{8DC5740E-E542-9B41-9303-63F86ACAC33D}" destId="{62D49E9F-D898-CA4E-A70F-F8DC190B43A8}" srcOrd="0" destOrd="0" presId="urn:microsoft.com/office/officeart/2005/8/layout/funnel1"/>
    <dgm:cxn modelId="{24C54841-2C8A-034A-A91E-99CEFEED1DC7}" type="presOf" srcId="{3C84D05F-8B17-8642-8508-6C3720F8F0F7}" destId="{9D4D90B6-D38E-B448-9444-DA2C04FDB073}" srcOrd="0" destOrd="0" presId="urn:microsoft.com/office/officeart/2005/8/layout/funnel1"/>
    <dgm:cxn modelId="{2A88DAAF-E472-854D-B52F-44BE2DEEA6DA}" srcId="{8DC5740E-E542-9B41-9303-63F86ACAC33D}" destId="{3C84D05F-8B17-8642-8508-6C3720F8F0F7}" srcOrd="0" destOrd="0" parTransId="{28A82774-BF36-EC40-B113-14FB0BEA3EEE}" sibTransId="{9C230FDA-1757-B146-8C49-E9873743F8FF}"/>
    <dgm:cxn modelId="{F186EE02-9CCC-0F44-8059-EE529F495708}" srcId="{8DC5740E-E542-9B41-9303-63F86ACAC33D}" destId="{49E5FC7E-17E0-184E-B1E2-929B5CCA5E7F}" srcOrd="1" destOrd="0" parTransId="{DEF78F0C-E133-B547-B05A-C8C9963B8163}" sibTransId="{39EEC767-4A33-8C4F-8F5B-7B47AFF810FA}"/>
    <dgm:cxn modelId="{A088AE3F-9DE5-034E-AF24-7CB41DC94AE9}" type="presOf" srcId="{6B2663E2-F897-A447-BD16-A1A9EA347677}" destId="{2B3A56A1-F2D9-0142-9251-37667348DB66}" srcOrd="0" destOrd="0" presId="urn:microsoft.com/office/officeart/2005/8/layout/funnel1"/>
    <dgm:cxn modelId="{C07C4667-35A5-D444-855E-C8FEFB92AD91}" srcId="{8DC5740E-E542-9B41-9303-63F86ACAC33D}" destId="{6B2663E2-F897-A447-BD16-A1A9EA347677}" srcOrd="3" destOrd="0" parTransId="{5D9AAE70-71B7-7645-8074-5ED8023D60F3}" sibTransId="{172C97AC-9695-964E-972F-661F9AF8F544}"/>
    <dgm:cxn modelId="{7461777E-384D-A74F-8B6F-E0D763DCA4E3}" type="presParOf" srcId="{62D49E9F-D898-CA4E-A70F-F8DC190B43A8}" destId="{8DC2273F-4F8D-9046-9B10-CF693ABE8BEF}" srcOrd="0" destOrd="0" presId="urn:microsoft.com/office/officeart/2005/8/layout/funnel1"/>
    <dgm:cxn modelId="{AC07BA2E-2730-804F-B32D-D6B0E6D7EC10}" type="presParOf" srcId="{62D49E9F-D898-CA4E-A70F-F8DC190B43A8}" destId="{7020C386-0357-2A43-92A8-547588131058}" srcOrd="1" destOrd="0" presId="urn:microsoft.com/office/officeart/2005/8/layout/funnel1"/>
    <dgm:cxn modelId="{32B7B1C7-B722-DB40-BB93-8651DDBA96B9}" type="presParOf" srcId="{62D49E9F-D898-CA4E-A70F-F8DC190B43A8}" destId="{2B3A56A1-F2D9-0142-9251-37667348DB66}" srcOrd="2" destOrd="0" presId="urn:microsoft.com/office/officeart/2005/8/layout/funnel1"/>
    <dgm:cxn modelId="{64C5BFDD-8649-AC4E-81EA-EEC41AF09816}" type="presParOf" srcId="{62D49E9F-D898-CA4E-A70F-F8DC190B43A8}" destId="{CAFCB898-7D20-BF47-B454-011AFAA272AA}" srcOrd="3" destOrd="0" presId="urn:microsoft.com/office/officeart/2005/8/layout/funnel1"/>
    <dgm:cxn modelId="{C5B79A2C-54B4-6E4B-B9E4-E76B56F9BC59}" type="presParOf" srcId="{62D49E9F-D898-CA4E-A70F-F8DC190B43A8}" destId="{81D0F4EF-CB7B-8140-81F1-7CE066BF54C0}" srcOrd="4" destOrd="0" presId="urn:microsoft.com/office/officeart/2005/8/layout/funnel1"/>
    <dgm:cxn modelId="{F19E35DB-1FBB-DE4A-B708-E5E49A270392}" type="presParOf" srcId="{62D49E9F-D898-CA4E-A70F-F8DC190B43A8}" destId="{9D4D90B6-D38E-B448-9444-DA2C04FDB073}" srcOrd="5" destOrd="0" presId="urn:microsoft.com/office/officeart/2005/8/layout/funnel1"/>
    <dgm:cxn modelId="{7BA7C78E-2CFC-F849-9F49-D4F9D6BB568F}" type="presParOf" srcId="{62D49E9F-D898-CA4E-A70F-F8DC190B43A8}" destId="{79AF5DC5-A85E-ED4F-AC7C-9D1C2D347232}"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DE213B-2D46-EE42-8E95-09705AD83926}" type="doc">
      <dgm:prSet loTypeId="urn:microsoft.com/office/officeart/2005/8/layout/gear1" loCatId="relationship" qsTypeId="urn:microsoft.com/office/officeart/2005/8/quickstyle/simple4" qsCatId="simple" csTypeId="urn:microsoft.com/office/officeart/2005/8/colors/accent1_2" csCatId="accent1" phldr="1"/>
      <dgm:spPr/>
    </dgm:pt>
    <dgm:pt modelId="{A28B521D-16DE-9E43-9CA2-23BF044DC9FB}">
      <dgm:prSet phldrT="[Text]"/>
      <dgm:spPr>
        <a:solidFill>
          <a:srgbClr val="FF6600"/>
        </a:solidFill>
      </dgm:spPr>
      <dgm:t>
        <a:bodyPr/>
        <a:lstStyle/>
        <a:p>
          <a:r>
            <a:rPr lang="en-US" dirty="0"/>
            <a:t>LINGÜÍSTICA</a:t>
          </a:r>
        </a:p>
      </dgm:t>
    </dgm:pt>
    <dgm:pt modelId="{A4CFF1C8-D577-9A49-B840-C0D2E0FBAF9B}" type="parTrans" cxnId="{A0EE4A3C-DE4C-9542-9A0A-27DF06B912DD}">
      <dgm:prSet/>
      <dgm:spPr/>
      <dgm:t>
        <a:bodyPr/>
        <a:lstStyle/>
        <a:p>
          <a:endParaRPr lang="en-US"/>
        </a:p>
      </dgm:t>
    </dgm:pt>
    <dgm:pt modelId="{3513B5E1-A291-7341-96CD-0AAEC42F2DB6}" type="sibTrans" cxnId="{A0EE4A3C-DE4C-9542-9A0A-27DF06B912DD}">
      <dgm:prSet/>
      <dgm:spPr/>
      <dgm:t>
        <a:bodyPr/>
        <a:lstStyle/>
        <a:p>
          <a:endParaRPr lang="en-US"/>
        </a:p>
      </dgm:t>
    </dgm:pt>
    <dgm:pt modelId="{B180278B-C2D9-774F-BB48-FC95A01C06EA}">
      <dgm:prSet phldrT="[Text]"/>
      <dgm:spPr>
        <a:solidFill>
          <a:schemeClr val="accent5">
            <a:lumMod val="60000"/>
            <a:lumOff val="40000"/>
          </a:schemeClr>
        </a:solidFill>
      </dgm:spPr>
      <dgm:t>
        <a:bodyPr/>
        <a:lstStyle/>
        <a:p>
          <a:r>
            <a:rPr lang="en-US" dirty="0"/>
            <a:t>SOCIAL</a:t>
          </a:r>
        </a:p>
      </dgm:t>
    </dgm:pt>
    <dgm:pt modelId="{8A68E45E-FAA1-BF4C-BCD4-E5DA4DF0EE63}" type="parTrans" cxnId="{86EF5722-A980-E147-A0BD-8C27D25F986E}">
      <dgm:prSet/>
      <dgm:spPr/>
      <dgm:t>
        <a:bodyPr/>
        <a:lstStyle/>
        <a:p>
          <a:endParaRPr lang="en-US"/>
        </a:p>
      </dgm:t>
    </dgm:pt>
    <dgm:pt modelId="{EB12B8A2-A0E2-504B-84CA-AFEF912DBB99}" type="sibTrans" cxnId="{86EF5722-A980-E147-A0BD-8C27D25F986E}">
      <dgm:prSet/>
      <dgm:spPr/>
      <dgm:t>
        <a:bodyPr/>
        <a:lstStyle/>
        <a:p>
          <a:endParaRPr lang="en-US"/>
        </a:p>
      </dgm:t>
    </dgm:pt>
    <dgm:pt modelId="{1D691757-9D74-3C4C-AD89-6FA515C8C06B}">
      <dgm:prSet phldrT="[Text]"/>
      <dgm:spPr/>
      <dgm:t>
        <a:bodyPr/>
        <a:lstStyle/>
        <a:p>
          <a:r>
            <a:rPr lang="en-US"/>
            <a:t>DIGITAL</a:t>
          </a:r>
        </a:p>
      </dgm:t>
    </dgm:pt>
    <dgm:pt modelId="{E4DF823F-37FF-2347-886B-7B9CC7E367B4}" type="parTrans" cxnId="{86CF0902-718D-AD4F-B2FC-2C66D911F40F}">
      <dgm:prSet/>
      <dgm:spPr/>
      <dgm:t>
        <a:bodyPr/>
        <a:lstStyle/>
        <a:p>
          <a:endParaRPr lang="en-US"/>
        </a:p>
      </dgm:t>
    </dgm:pt>
    <dgm:pt modelId="{11411741-F41D-B046-B22B-A4A147E12C7C}" type="sibTrans" cxnId="{86CF0902-718D-AD4F-B2FC-2C66D911F40F}">
      <dgm:prSet/>
      <dgm:spPr/>
      <dgm:t>
        <a:bodyPr/>
        <a:lstStyle/>
        <a:p>
          <a:endParaRPr lang="en-US"/>
        </a:p>
      </dgm:t>
    </dgm:pt>
    <dgm:pt modelId="{12657ACE-9B24-734D-B09E-F043F66F3C39}" type="pres">
      <dgm:prSet presAssocID="{1CDE213B-2D46-EE42-8E95-09705AD83926}" presName="composite" presStyleCnt="0">
        <dgm:presLayoutVars>
          <dgm:chMax val="3"/>
          <dgm:animLvl val="lvl"/>
          <dgm:resizeHandles val="exact"/>
        </dgm:presLayoutVars>
      </dgm:prSet>
      <dgm:spPr/>
    </dgm:pt>
    <dgm:pt modelId="{B129F2C6-EE58-0C40-ADA8-6642114CFEB8}" type="pres">
      <dgm:prSet presAssocID="{A28B521D-16DE-9E43-9CA2-23BF044DC9FB}" presName="gear1" presStyleLbl="node1" presStyleIdx="0" presStyleCnt="3">
        <dgm:presLayoutVars>
          <dgm:chMax val="1"/>
          <dgm:bulletEnabled val="1"/>
        </dgm:presLayoutVars>
      </dgm:prSet>
      <dgm:spPr/>
      <dgm:t>
        <a:bodyPr/>
        <a:lstStyle/>
        <a:p>
          <a:endParaRPr lang="en-US"/>
        </a:p>
      </dgm:t>
    </dgm:pt>
    <dgm:pt modelId="{0A9862EC-1626-3043-9BAF-5D503A509107}" type="pres">
      <dgm:prSet presAssocID="{A28B521D-16DE-9E43-9CA2-23BF044DC9FB}" presName="gear1srcNode" presStyleLbl="node1" presStyleIdx="0" presStyleCnt="3"/>
      <dgm:spPr/>
      <dgm:t>
        <a:bodyPr/>
        <a:lstStyle/>
        <a:p>
          <a:endParaRPr lang="en-US"/>
        </a:p>
      </dgm:t>
    </dgm:pt>
    <dgm:pt modelId="{9AF20483-C468-B743-A07E-D80DA0E2D137}" type="pres">
      <dgm:prSet presAssocID="{A28B521D-16DE-9E43-9CA2-23BF044DC9FB}" presName="gear1dstNode" presStyleLbl="node1" presStyleIdx="0" presStyleCnt="3"/>
      <dgm:spPr/>
      <dgm:t>
        <a:bodyPr/>
        <a:lstStyle/>
        <a:p>
          <a:endParaRPr lang="en-US"/>
        </a:p>
      </dgm:t>
    </dgm:pt>
    <dgm:pt modelId="{10DF99ED-F06C-2D4B-8B0C-65C47D77CA06}" type="pres">
      <dgm:prSet presAssocID="{B180278B-C2D9-774F-BB48-FC95A01C06EA}" presName="gear2" presStyleLbl="node1" presStyleIdx="1" presStyleCnt="3">
        <dgm:presLayoutVars>
          <dgm:chMax val="1"/>
          <dgm:bulletEnabled val="1"/>
        </dgm:presLayoutVars>
      </dgm:prSet>
      <dgm:spPr/>
      <dgm:t>
        <a:bodyPr/>
        <a:lstStyle/>
        <a:p>
          <a:endParaRPr lang="en-US"/>
        </a:p>
      </dgm:t>
    </dgm:pt>
    <dgm:pt modelId="{A8D3C2B7-84F2-5F44-B4D9-5FAA46AE376D}" type="pres">
      <dgm:prSet presAssocID="{B180278B-C2D9-774F-BB48-FC95A01C06EA}" presName="gear2srcNode" presStyleLbl="node1" presStyleIdx="1" presStyleCnt="3"/>
      <dgm:spPr/>
      <dgm:t>
        <a:bodyPr/>
        <a:lstStyle/>
        <a:p>
          <a:endParaRPr lang="en-US"/>
        </a:p>
      </dgm:t>
    </dgm:pt>
    <dgm:pt modelId="{DA5F534C-E3A1-1648-8735-B0F13F661406}" type="pres">
      <dgm:prSet presAssocID="{B180278B-C2D9-774F-BB48-FC95A01C06EA}" presName="gear2dstNode" presStyleLbl="node1" presStyleIdx="1" presStyleCnt="3"/>
      <dgm:spPr/>
      <dgm:t>
        <a:bodyPr/>
        <a:lstStyle/>
        <a:p>
          <a:endParaRPr lang="en-US"/>
        </a:p>
      </dgm:t>
    </dgm:pt>
    <dgm:pt modelId="{7733D3D1-5488-CA41-8CFD-888FD9A7C9DE}" type="pres">
      <dgm:prSet presAssocID="{1D691757-9D74-3C4C-AD89-6FA515C8C06B}" presName="gear3" presStyleLbl="node1" presStyleIdx="2" presStyleCnt="3"/>
      <dgm:spPr/>
      <dgm:t>
        <a:bodyPr/>
        <a:lstStyle/>
        <a:p>
          <a:endParaRPr lang="en-US"/>
        </a:p>
      </dgm:t>
    </dgm:pt>
    <dgm:pt modelId="{CFF0EBE5-113C-6F4F-92FA-0B806F09AC1B}" type="pres">
      <dgm:prSet presAssocID="{1D691757-9D74-3C4C-AD89-6FA515C8C06B}" presName="gear3tx" presStyleLbl="node1" presStyleIdx="2" presStyleCnt="3">
        <dgm:presLayoutVars>
          <dgm:chMax val="1"/>
          <dgm:bulletEnabled val="1"/>
        </dgm:presLayoutVars>
      </dgm:prSet>
      <dgm:spPr/>
      <dgm:t>
        <a:bodyPr/>
        <a:lstStyle/>
        <a:p>
          <a:endParaRPr lang="en-US"/>
        </a:p>
      </dgm:t>
    </dgm:pt>
    <dgm:pt modelId="{15357A1D-B7FF-0349-A15C-5971F279C68D}" type="pres">
      <dgm:prSet presAssocID="{1D691757-9D74-3C4C-AD89-6FA515C8C06B}" presName="gear3srcNode" presStyleLbl="node1" presStyleIdx="2" presStyleCnt="3"/>
      <dgm:spPr/>
      <dgm:t>
        <a:bodyPr/>
        <a:lstStyle/>
        <a:p>
          <a:endParaRPr lang="en-US"/>
        </a:p>
      </dgm:t>
    </dgm:pt>
    <dgm:pt modelId="{052D915B-04F9-6844-A714-86DE3587047A}" type="pres">
      <dgm:prSet presAssocID="{1D691757-9D74-3C4C-AD89-6FA515C8C06B}" presName="gear3dstNode" presStyleLbl="node1" presStyleIdx="2" presStyleCnt="3"/>
      <dgm:spPr/>
      <dgm:t>
        <a:bodyPr/>
        <a:lstStyle/>
        <a:p>
          <a:endParaRPr lang="en-US"/>
        </a:p>
      </dgm:t>
    </dgm:pt>
    <dgm:pt modelId="{F4325F87-2125-1A41-B5D6-2476569C26DC}" type="pres">
      <dgm:prSet presAssocID="{3513B5E1-A291-7341-96CD-0AAEC42F2DB6}" presName="connector1" presStyleLbl="sibTrans2D1" presStyleIdx="0" presStyleCnt="3"/>
      <dgm:spPr/>
      <dgm:t>
        <a:bodyPr/>
        <a:lstStyle/>
        <a:p>
          <a:endParaRPr lang="ca-ES"/>
        </a:p>
      </dgm:t>
    </dgm:pt>
    <dgm:pt modelId="{44178CD9-3007-BE4B-820E-0ED11FABC46F}" type="pres">
      <dgm:prSet presAssocID="{EB12B8A2-A0E2-504B-84CA-AFEF912DBB99}" presName="connector2" presStyleLbl="sibTrans2D1" presStyleIdx="1" presStyleCnt="3"/>
      <dgm:spPr/>
      <dgm:t>
        <a:bodyPr/>
        <a:lstStyle/>
        <a:p>
          <a:endParaRPr lang="ca-ES"/>
        </a:p>
      </dgm:t>
    </dgm:pt>
    <dgm:pt modelId="{3C2F81E8-A524-A94F-A498-F44354999312}" type="pres">
      <dgm:prSet presAssocID="{11411741-F41D-B046-B22B-A4A147E12C7C}" presName="connector3" presStyleLbl="sibTrans2D1" presStyleIdx="2" presStyleCnt="3"/>
      <dgm:spPr/>
      <dgm:t>
        <a:bodyPr/>
        <a:lstStyle/>
        <a:p>
          <a:endParaRPr lang="ca-ES"/>
        </a:p>
      </dgm:t>
    </dgm:pt>
  </dgm:ptLst>
  <dgm:cxnLst>
    <dgm:cxn modelId="{A1721942-1D6E-3946-9716-50562F83917C}" type="presOf" srcId="{3513B5E1-A291-7341-96CD-0AAEC42F2DB6}" destId="{F4325F87-2125-1A41-B5D6-2476569C26DC}" srcOrd="0" destOrd="0" presId="urn:microsoft.com/office/officeart/2005/8/layout/gear1"/>
    <dgm:cxn modelId="{01112EF8-C004-004C-90CA-C174574C8B3D}" type="presOf" srcId="{1D691757-9D74-3C4C-AD89-6FA515C8C06B}" destId="{15357A1D-B7FF-0349-A15C-5971F279C68D}" srcOrd="2" destOrd="0" presId="urn:microsoft.com/office/officeart/2005/8/layout/gear1"/>
    <dgm:cxn modelId="{86EF5722-A980-E147-A0BD-8C27D25F986E}" srcId="{1CDE213B-2D46-EE42-8E95-09705AD83926}" destId="{B180278B-C2D9-774F-BB48-FC95A01C06EA}" srcOrd="1" destOrd="0" parTransId="{8A68E45E-FAA1-BF4C-BCD4-E5DA4DF0EE63}" sibTransId="{EB12B8A2-A0E2-504B-84CA-AFEF912DBB99}"/>
    <dgm:cxn modelId="{EBDACF86-2DA4-264A-A153-B09ECD39C85F}" type="presOf" srcId="{A28B521D-16DE-9E43-9CA2-23BF044DC9FB}" destId="{0A9862EC-1626-3043-9BAF-5D503A509107}" srcOrd="1" destOrd="0" presId="urn:microsoft.com/office/officeart/2005/8/layout/gear1"/>
    <dgm:cxn modelId="{390E5667-528A-9F43-BD71-954D4A71AE10}" type="presOf" srcId="{1CDE213B-2D46-EE42-8E95-09705AD83926}" destId="{12657ACE-9B24-734D-B09E-F043F66F3C39}" srcOrd="0" destOrd="0" presId="urn:microsoft.com/office/officeart/2005/8/layout/gear1"/>
    <dgm:cxn modelId="{458E51C1-F014-BF48-968C-EADF61B2A316}" type="presOf" srcId="{B180278B-C2D9-774F-BB48-FC95A01C06EA}" destId="{10DF99ED-F06C-2D4B-8B0C-65C47D77CA06}" srcOrd="0" destOrd="0" presId="urn:microsoft.com/office/officeart/2005/8/layout/gear1"/>
    <dgm:cxn modelId="{35EF09E0-6B4A-1945-AD16-528F288D2350}" type="presOf" srcId="{A28B521D-16DE-9E43-9CA2-23BF044DC9FB}" destId="{9AF20483-C468-B743-A07E-D80DA0E2D137}" srcOrd="2" destOrd="0" presId="urn:microsoft.com/office/officeart/2005/8/layout/gear1"/>
    <dgm:cxn modelId="{FE32D521-FAED-9647-96AC-9F9050C185A1}" type="presOf" srcId="{11411741-F41D-B046-B22B-A4A147E12C7C}" destId="{3C2F81E8-A524-A94F-A498-F44354999312}" srcOrd="0" destOrd="0" presId="urn:microsoft.com/office/officeart/2005/8/layout/gear1"/>
    <dgm:cxn modelId="{D8CDCB23-9EF0-064A-94C6-80FBF14C6203}" type="presOf" srcId="{A28B521D-16DE-9E43-9CA2-23BF044DC9FB}" destId="{B129F2C6-EE58-0C40-ADA8-6642114CFEB8}" srcOrd="0" destOrd="0" presId="urn:microsoft.com/office/officeart/2005/8/layout/gear1"/>
    <dgm:cxn modelId="{E2A641A8-3685-1342-88E5-6BB2BE5BA7A6}" type="presOf" srcId="{1D691757-9D74-3C4C-AD89-6FA515C8C06B}" destId="{7733D3D1-5488-CA41-8CFD-888FD9A7C9DE}" srcOrd="0" destOrd="0" presId="urn:microsoft.com/office/officeart/2005/8/layout/gear1"/>
    <dgm:cxn modelId="{1189C756-DB65-3644-8878-95FC0966682F}" type="presOf" srcId="{EB12B8A2-A0E2-504B-84CA-AFEF912DBB99}" destId="{44178CD9-3007-BE4B-820E-0ED11FABC46F}" srcOrd="0" destOrd="0" presId="urn:microsoft.com/office/officeart/2005/8/layout/gear1"/>
    <dgm:cxn modelId="{A0EE4A3C-DE4C-9542-9A0A-27DF06B912DD}" srcId="{1CDE213B-2D46-EE42-8E95-09705AD83926}" destId="{A28B521D-16DE-9E43-9CA2-23BF044DC9FB}" srcOrd="0" destOrd="0" parTransId="{A4CFF1C8-D577-9A49-B840-C0D2E0FBAF9B}" sibTransId="{3513B5E1-A291-7341-96CD-0AAEC42F2DB6}"/>
    <dgm:cxn modelId="{412AF88D-139D-694F-8C1D-5AB0AA976106}" type="presOf" srcId="{B180278B-C2D9-774F-BB48-FC95A01C06EA}" destId="{DA5F534C-E3A1-1648-8735-B0F13F661406}" srcOrd="2" destOrd="0" presId="urn:microsoft.com/office/officeart/2005/8/layout/gear1"/>
    <dgm:cxn modelId="{F0A0DBEE-080E-4444-978B-E91A73ABB15D}" type="presOf" srcId="{1D691757-9D74-3C4C-AD89-6FA515C8C06B}" destId="{052D915B-04F9-6844-A714-86DE3587047A}" srcOrd="3" destOrd="0" presId="urn:microsoft.com/office/officeart/2005/8/layout/gear1"/>
    <dgm:cxn modelId="{31BA181B-F1A7-174A-B89B-652033368870}" type="presOf" srcId="{B180278B-C2D9-774F-BB48-FC95A01C06EA}" destId="{A8D3C2B7-84F2-5F44-B4D9-5FAA46AE376D}" srcOrd="1" destOrd="0" presId="urn:microsoft.com/office/officeart/2005/8/layout/gear1"/>
    <dgm:cxn modelId="{1EB4DD52-ACB3-8D42-86C5-4D7E4399A44B}" type="presOf" srcId="{1D691757-9D74-3C4C-AD89-6FA515C8C06B}" destId="{CFF0EBE5-113C-6F4F-92FA-0B806F09AC1B}" srcOrd="1" destOrd="0" presId="urn:microsoft.com/office/officeart/2005/8/layout/gear1"/>
    <dgm:cxn modelId="{86CF0902-718D-AD4F-B2FC-2C66D911F40F}" srcId="{1CDE213B-2D46-EE42-8E95-09705AD83926}" destId="{1D691757-9D74-3C4C-AD89-6FA515C8C06B}" srcOrd="2" destOrd="0" parTransId="{E4DF823F-37FF-2347-886B-7B9CC7E367B4}" sibTransId="{11411741-F41D-B046-B22B-A4A147E12C7C}"/>
    <dgm:cxn modelId="{7BBEEFD4-31D1-6046-AC77-DBC65F8486FA}" type="presParOf" srcId="{12657ACE-9B24-734D-B09E-F043F66F3C39}" destId="{B129F2C6-EE58-0C40-ADA8-6642114CFEB8}" srcOrd="0" destOrd="0" presId="urn:microsoft.com/office/officeart/2005/8/layout/gear1"/>
    <dgm:cxn modelId="{235DB867-FE73-454D-9B91-8ABDCD9344E3}" type="presParOf" srcId="{12657ACE-9B24-734D-B09E-F043F66F3C39}" destId="{0A9862EC-1626-3043-9BAF-5D503A509107}" srcOrd="1" destOrd="0" presId="urn:microsoft.com/office/officeart/2005/8/layout/gear1"/>
    <dgm:cxn modelId="{22C96D36-B712-A943-A379-DC7C9619DDAC}" type="presParOf" srcId="{12657ACE-9B24-734D-B09E-F043F66F3C39}" destId="{9AF20483-C468-B743-A07E-D80DA0E2D137}" srcOrd="2" destOrd="0" presId="urn:microsoft.com/office/officeart/2005/8/layout/gear1"/>
    <dgm:cxn modelId="{ED36D310-C985-594F-BAA5-0AF7BA9758DE}" type="presParOf" srcId="{12657ACE-9B24-734D-B09E-F043F66F3C39}" destId="{10DF99ED-F06C-2D4B-8B0C-65C47D77CA06}" srcOrd="3" destOrd="0" presId="urn:microsoft.com/office/officeart/2005/8/layout/gear1"/>
    <dgm:cxn modelId="{85DC0A1D-DE9B-6241-8E66-0458BBA4DAAE}" type="presParOf" srcId="{12657ACE-9B24-734D-B09E-F043F66F3C39}" destId="{A8D3C2B7-84F2-5F44-B4D9-5FAA46AE376D}" srcOrd="4" destOrd="0" presId="urn:microsoft.com/office/officeart/2005/8/layout/gear1"/>
    <dgm:cxn modelId="{BF3CA3AD-5F19-A444-A575-573E9FAEA1AF}" type="presParOf" srcId="{12657ACE-9B24-734D-B09E-F043F66F3C39}" destId="{DA5F534C-E3A1-1648-8735-B0F13F661406}" srcOrd="5" destOrd="0" presId="urn:microsoft.com/office/officeart/2005/8/layout/gear1"/>
    <dgm:cxn modelId="{1B80BD2C-9863-D14B-92F9-D347FEE193A7}" type="presParOf" srcId="{12657ACE-9B24-734D-B09E-F043F66F3C39}" destId="{7733D3D1-5488-CA41-8CFD-888FD9A7C9DE}" srcOrd="6" destOrd="0" presId="urn:microsoft.com/office/officeart/2005/8/layout/gear1"/>
    <dgm:cxn modelId="{763ADB76-EE33-0A43-847A-DB61F433DC97}" type="presParOf" srcId="{12657ACE-9B24-734D-B09E-F043F66F3C39}" destId="{CFF0EBE5-113C-6F4F-92FA-0B806F09AC1B}" srcOrd="7" destOrd="0" presId="urn:microsoft.com/office/officeart/2005/8/layout/gear1"/>
    <dgm:cxn modelId="{F98E0F5C-95F1-9340-A4A5-573A8B9F705E}" type="presParOf" srcId="{12657ACE-9B24-734D-B09E-F043F66F3C39}" destId="{15357A1D-B7FF-0349-A15C-5971F279C68D}" srcOrd="8" destOrd="0" presId="urn:microsoft.com/office/officeart/2005/8/layout/gear1"/>
    <dgm:cxn modelId="{07A135C1-BB15-0E42-9BAF-F25209DD1723}" type="presParOf" srcId="{12657ACE-9B24-734D-B09E-F043F66F3C39}" destId="{052D915B-04F9-6844-A714-86DE3587047A}" srcOrd="9" destOrd="0" presId="urn:microsoft.com/office/officeart/2005/8/layout/gear1"/>
    <dgm:cxn modelId="{7F8099A5-386F-8844-BE52-4F24F92AB4DD}" type="presParOf" srcId="{12657ACE-9B24-734D-B09E-F043F66F3C39}" destId="{F4325F87-2125-1A41-B5D6-2476569C26DC}" srcOrd="10" destOrd="0" presId="urn:microsoft.com/office/officeart/2005/8/layout/gear1"/>
    <dgm:cxn modelId="{D1EE68FA-684E-B248-A4BA-360C0BECFB15}" type="presParOf" srcId="{12657ACE-9B24-734D-B09E-F043F66F3C39}" destId="{44178CD9-3007-BE4B-820E-0ED11FABC46F}" srcOrd="11" destOrd="0" presId="urn:microsoft.com/office/officeart/2005/8/layout/gear1"/>
    <dgm:cxn modelId="{510D33E8-5CC4-E140-B7F8-9FDE2388F11E}" type="presParOf" srcId="{12657ACE-9B24-734D-B09E-F043F66F3C39}" destId="{3C2F81E8-A524-A94F-A498-F4435499931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3B5C3A-8CFF-3A43-9009-03751DB954E4}" type="datetimeFigureOut">
              <a:rPr lang="en-US" smtClean="0"/>
              <a:pPr/>
              <a:t>3/12/2012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C0B16B-D012-F449-8CAB-49499812535A}" type="slidenum">
              <a:rPr lang="en-US" smtClean="0"/>
              <a:pPr/>
              <a:t>‹Nº›</a:t>
            </a:fld>
            <a:endParaRPr lang="en-US"/>
          </a:p>
        </p:txBody>
      </p:sp>
    </p:spTree>
    <p:extLst>
      <p:ext uri="{BB962C8B-B14F-4D97-AF65-F5344CB8AC3E}">
        <p14:creationId xmlns:p14="http://schemas.microsoft.com/office/powerpoint/2010/main" val="471724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CD837-072A-7046-A067-0CBF2400895E}" type="datetimeFigureOut">
              <a:rPr lang="en-US" smtClean="0"/>
              <a:pPr/>
              <a:t>3/12/2012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F673A-3844-8044-A0D1-460044E2E6D6}" type="slidenum">
              <a:rPr lang="en-US" smtClean="0"/>
              <a:pPr/>
              <a:t>‹Nº›</a:t>
            </a:fld>
            <a:endParaRPr lang="en-US"/>
          </a:p>
        </p:txBody>
      </p:sp>
    </p:spTree>
    <p:extLst>
      <p:ext uri="{BB962C8B-B14F-4D97-AF65-F5344CB8AC3E}">
        <p14:creationId xmlns:p14="http://schemas.microsoft.com/office/powerpoint/2010/main" val="34283375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1EBF673A-3844-8044-A0D1-460044E2E6D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10</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11</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12</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13</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14</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15</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16</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17</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18</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19</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2</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20</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21</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22</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23</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24</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25</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26</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1EBF673A-3844-8044-A0D1-460044E2E6D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28</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29</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094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1094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10948" name="Rectangle 7"/>
          <p:cNvSpPr>
            <a:spLocks noGrp="1" noChangeArrowheads="1"/>
          </p:cNvSpPr>
          <p:nvPr>
            <p:ph type="sldNum" sz="quarter"/>
          </p:nvPr>
        </p:nvSpPr>
        <p:spPr>
          <a:noFill/>
        </p:spPr>
        <p:txBody>
          <a:bodyPr/>
          <a:lstStyle/>
          <a:p>
            <a:pPr>
              <a:buFont typeface="Times New Roman" charset="0"/>
              <a:buNone/>
            </a:pPr>
            <a:fld id="{6BD94D0B-D4E2-D041-ADC4-86B0E1FA45C2}" type="slidenum">
              <a:rPr lang="en-US">
                <a:latin typeface="Calibri" charset="0"/>
                <a:ea typeface="Arial Unicode MS" charset="0"/>
                <a:cs typeface="Arial Unicode MS" charset="0"/>
              </a:rPr>
              <a:pPr>
                <a:buFont typeface="Times New Roman" charset="0"/>
                <a:buNone/>
              </a:pPr>
              <a:t>30</a:t>
            </a:fld>
            <a:endParaRPr lang="en-US">
              <a:latin typeface="Calibri" charset="0"/>
              <a:ea typeface="Arial Unicode MS" charset="0"/>
              <a:cs typeface="Arial Unicode MS" charset="0"/>
            </a:endParaRPr>
          </a:p>
        </p:txBody>
      </p:sp>
      <p:sp>
        <p:nvSpPr>
          <p:cNvPr id="210949"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10950"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7090"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17091"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17092" name="Rectangle 7"/>
          <p:cNvSpPr>
            <a:spLocks noGrp="1" noChangeArrowheads="1"/>
          </p:cNvSpPr>
          <p:nvPr>
            <p:ph type="sldNum" sz="quarter"/>
          </p:nvPr>
        </p:nvSpPr>
        <p:spPr>
          <a:noFill/>
        </p:spPr>
        <p:txBody>
          <a:bodyPr/>
          <a:lstStyle/>
          <a:p>
            <a:pPr>
              <a:buFont typeface="Times New Roman" charset="0"/>
              <a:buNone/>
            </a:pPr>
            <a:fld id="{EC6710DB-EC93-CE47-937C-9102B655CE50}" type="slidenum">
              <a:rPr lang="en-US">
                <a:latin typeface="Calibri" charset="0"/>
                <a:ea typeface="Arial Unicode MS" charset="0"/>
                <a:cs typeface="Arial Unicode MS" charset="0"/>
              </a:rPr>
              <a:pPr>
                <a:buFont typeface="Times New Roman" charset="0"/>
                <a:buNone/>
              </a:pPr>
              <a:t>31</a:t>
            </a:fld>
            <a:endParaRPr lang="en-US">
              <a:latin typeface="Calibri" charset="0"/>
              <a:ea typeface="Arial Unicode MS" charset="0"/>
              <a:cs typeface="Arial Unicode MS" charset="0"/>
            </a:endParaRPr>
          </a:p>
        </p:txBody>
      </p:sp>
      <p:sp>
        <p:nvSpPr>
          <p:cNvPr id="217093"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17094"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1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1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1188" name="Rectangle 7"/>
          <p:cNvSpPr>
            <a:spLocks noGrp="1" noChangeArrowheads="1"/>
          </p:cNvSpPr>
          <p:nvPr>
            <p:ph type="sldNum" sz="quarter"/>
          </p:nvPr>
        </p:nvSpPr>
        <p:spPr>
          <a:noFill/>
        </p:spPr>
        <p:txBody>
          <a:bodyPr/>
          <a:lstStyle/>
          <a:p>
            <a:pPr>
              <a:buFont typeface="Times New Roman" charset="0"/>
              <a:buNone/>
            </a:pPr>
            <a:fld id="{AE314C71-1336-D144-8B98-314752D8811A}" type="slidenum">
              <a:rPr lang="en-US">
                <a:latin typeface="Calibri" charset="0"/>
                <a:ea typeface="Arial Unicode MS" charset="0"/>
                <a:cs typeface="Arial Unicode MS" charset="0"/>
              </a:rPr>
              <a:pPr>
                <a:buFont typeface="Times New Roman" charset="0"/>
                <a:buNone/>
              </a:pPr>
              <a:t>32</a:t>
            </a:fld>
            <a:endParaRPr lang="en-US">
              <a:latin typeface="Calibri" charset="0"/>
              <a:ea typeface="Arial Unicode MS" charset="0"/>
              <a:cs typeface="Arial Unicode MS" charset="0"/>
            </a:endParaRPr>
          </a:p>
        </p:txBody>
      </p:sp>
      <p:sp>
        <p:nvSpPr>
          <p:cNvPr id="221189"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1190"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33</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34</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35</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36</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37</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38</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39</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4</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528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5284" name="Rectangle 7"/>
          <p:cNvSpPr>
            <a:spLocks noGrp="1" noChangeArrowheads="1"/>
          </p:cNvSpPr>
          <p:nvPr>
            <p:ph type="sldNum" sz="quarter"/>
          </p:nvPr>
        </p:nvSpPr>
        <p:spPr>
          <a:noFill/>
        </p:spPr>
        <p:txBody>
          <a:bodyPr/>
          <a:lstStyle/>
          <a:p>
            <a:pPr>
              <a:buFont typeface="Times New Roman" charset="0"/>
              <a:buNone/>
            </a:pPr>
            <a:fld id="{46243C8F-85E5-2943-A4FB-0F0B163B76AB}" type="slidenum">
              <a:rPr lang="en-US">
                <a:latin typeface="Calibri" charset="0"/>
                <a:ea typeface="Arial Unicode MS" charset="0"/>
                <a:cs typeface="Arial Unicode MS" charset="0"/>
              </a:rPr>
              <a:pPr>
                <a:buFont typeface="Times New Roman" charset="0"/>
                <a:buNone/>
              </a:pPr>
              <a:t>40</a:t>
            </a:fld>
            <a:endParaRPr lang="en-US">
              <a:latin typeface="Calibri" charset="0"/>
              <a:ea typeface="Arial Unicode MS" charset="0"/>
              <a:cs typeface="Arial Unicode MS" charset="0"/>
            </a:endParaRPr>
          </a:p>
        </p:txBody>
      </p:sp>
      <p:sp>
        <p:nvSpPr>
          <p:cNvPr id="225285"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5286"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9378"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29379"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29380" name="Rectangle 7"/>
          <p:cNvSpPr>
            <a:spLocks noGrp="1" noChangeArrowheads="1"/>
          </p:cNvSpPr>
          <p:nvPr>
            <p:ph type="sldNum" sz="quarter"/>
          </p:nvPr>
        </p:nvSpPr>
        <p:spPr>
          <a:noFill/>
        </p:spPr>
        <p:txBody>
          <a:bodyPr/>
          <a:lstStyle/>
          <a:p>
            <a:pPr>
              <a:buFont typeface="Times New Roman" charset="0"/>
              <a:buNone/>
            </a:pPr>
            <a:fld id="{B731218F-7D9C-774C-8236-CCC291EF4700}" type="slidenum">
              <a:rPr lang="en-US">
                <a:latin typeface="Calibri" charset="0"/>
                <a:ea typeface="Arial Unicode MS" charset="0"/>
                <a:cs typeface="Arial Unicode MS" charset="0"/>
              </a:rPr>
              <a:pPr>
                <a:buFont typeface="Times New Roman" charset="0"/>
                <a:buNone/>
              </a:pPr>
              <a:t>41</a:t>
            </a:fld>
            <a:endParaRPr lang="en-US">
              <a:latin typeface="Calibri" charset="0"/>
              <a:ea typeface="Arial Unicode MS" charset="0"/>
              <a:cs typeface="Arial Unicode MS" charset="0"/>
            </a:endParaRPr>
          </a:p>
        </p:txBody>
      </p:sp>
      <p:sp>
        <p:nvSpPr>
          <p:cNvPr id="229381"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29382" name="Text Box 2"/>
          <p:cNvSpPr>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3142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31428" name="Rectangle 7"/>
          <p:cNvSpPr>
            <a:spLocks noGrp="1" noChangeArrowheads="1"/>
          </p:cNvSpPr>
          <p:nvPr>
            <p:ph type="sldNum" sz="quarter"/>
          </p:nvPr>
        </p:nvSpPr>
        <p:spPr>
          <a:noFill/>
        </p:spPr>
        <p:txBody>
          <a:bodyPr/>
          <a:lstStyle/>
          <a:p>
            <a:pPr>
              <a:buFont typeface="Times New Roman" charset="0"/>
              <a:buNone/>
            </a:pPr>
            <a:fld id="{ED1B9158-DB82-E443-BC7C-4803EF1B67A4}" type="slidenum">
              <a:rPr lang="en-US">
                <a:latin typeface="Calibri" charset="0"/>
                <a:ea typeface="Arial Unicode MS" charset="0"/>
                <a:cs typeface="Arial Unicode MS" charset="0"/>
              </a:rPr>
              <a:pPr>
                <a:buFont typeface="Times New Roman" charset="0"/>
                <a:buNone/>
              </a:pPr>
              <a:t>42</a:t>
            </a:fld>
            <a:endParaRPr lang="en-US">
              <a:latin typeface="Calibri" charset="0"/>
              <a:ea typeface="Arial Unicode MS" charset="0"/>
              <a:cs typeface="Arial Unicode MS" charset="0"/>
            </a:endParaRPr>
          </a:p>
        </p:txBody>
      </p:sp>
      <p:sp>
        <p:nvSpPr>
          <p:cNvPr id="231429" name="Text Box 1"/>
          <p:cNvSpPr>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231430" name="Text Box 2"/>
          <p:cNvSpPr>
            <a:spLocks noGrp="1" noChangeArrowheads="1"/>
          </p:cNvSpPr>
          <p:nvPr>
            <p:ph type="body" idx="1"/>
          </p:nvPr>
        </p:nvSpPr>
        <p:spPr>
          <a:xfrm>
            <a:off x="685800" y="4343400"/>
            <a:ext cx="5486400" cy="4114800"/>
          </a:xfrm>
          <a:noFill/>
          <a:ln/>
        </p:spPr>
        <p:txBody>
          <a:bodyPr wrap="none" anchor="ctr"/>
          <a:lstStyle/>
          <a:p>
            <a:endParaRPr lang="en-US">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33475"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33476" name="Rectangle 7"/>
          <p:cNvSpPr>
            <a:spLocks noGrp="1" noChangeArrowheads="1"/>
          </p:cNvSpPr>
          <p:nvPr>
            <p:ph type="sldNum" sz="quarter"/>
          </p:nvPr>
        </p:nvSpPr>
        <p:spPr>
          <a:noFill/>
        </p:spPr>
        <p:txBody>
          <a:bodyPr/>
          <a:lstStyle/>
          <a:p>
            <a:pPr>
              <a:buFont typeface="Times New Roman" charset="0"/>
              <a:buNone/>
            </a:pPr>
            <a:fld id="{60717BED-61A0-DB4F-90C9-C82C4AED21B9}" type="slidenum">
              <a:rPr lang="en-US">
                <a:latin typeface="Calibri" charset="0"/>
                <a:ea typeface="Arial Unicode MS" charset="0"/>
                <a:cs typeface="Arial Unicode MS" charset="0"/>
              </a:rPr>
              <a:pPr>
                <a:buFont typeface="Times New Roman" charset="0"/>
                <a:buNone/>
              </a:pPr>
              <a:t>43</a:t>
            </a:fld>
            <a:endParaRPr lang="en-US">
              <a:latin typeface="Calibri" charset="0"/>
              <a:ea typeface="Arial Unicode MS" charset="0"/>
              <a:cs typeface="Arial Unicode MS" charset="0"/>
            </a:endParaRPr>
          </a:p>
        </p:txBody>
      </p:sp>
      <p:sp>
        <p:nvSpPr>
          <p:cNvPr id="23347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prstTxWarp prst="textNoShape">
              <a:avLst/>
            </a:prstTxWarp>
          </a:bodyPr>
          <a:lstStyle/>
          <a:p>
            <a:endParaRPr lang="en-US"/>
          </a:p>
        </p:txBody>
      </p:sp>
      <p:sp>
        <p:nvSpPr>
          <p:cNvPr id="233478" name="Text Box 2"/>
          <p:cNvSpPr>
            <a:spLocks noGrp="1" noChangeArrowheads="1"/>
          </p:cNvSpPr>
          <p:nvPr>
            <p:ph type="body"/>
          </p:nvPr>
        </p:nvSpPr>
        <p:spPr>
          <a:xfrm>
            <a:off x="685800" y="4343400"/>
            <a:ext cx="5486400" cy="4114800"/>
          </a:xfrm>
          <a:noFill/>
          <a:ln/>
        </p:spPr>
        <p:txBody>
          <a:bodyPr wrap="none" anchor="ctr"/>
          <a:lstStyle/>
          <a:p>
            <a:endParaRPr lang="en-US">
              <a:latin typeface="Times New Roman" charset="0"/>
            </a:endParaRPr>
          </a:p>
        </p:txBody>
      </p:sp>
      <p:sp>
        <p:nvSpPr>
          <p:cNvPr id="23347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54360" rIns="90000" bIns="46800" anchor="b">
            <a:prstTxWarp prst="textNoShape">
              <a:avLst/>
            </a:prstTxWarp>
          </a:bodyPr>
          <a:lstStyle/>
          <a:p>
            <a:pPr algn="r">
              <a:lnSpc>
                <a:spcPct val="95000"/>
              </a:lnSpc>
              <a:tabLst>
                <a:tab pos="723900" algn="l"/>
                <a:tab pos="1447800" algn="l"/>
                <a:tab pos="2171700" algn="l"/>
                <a:tab pos="2895600" algn="l"/>
              </a:tabLst>
            </a:pPr>
            <a:fld id="{DBD79425-CB64-9D46-A1D8-3A3600172EAF}" type="slidenum">
              <a:rPr lang="es-ES_tradnl" sz="1200">
                <a:solidFill>
                  <a:srgbClr val="000000"/>
                </a:solidFill>
                <a:latin typeface="Times New Roman" charset="0"/>
                <a:ea typeface="Arial Unicode MS" charset="0"/>
                <a:cs typeface="Arial Unicode MS" charset="0"/>
              </a:rPr>
              <a:pPr algn="r">
                <a:lnSpc>
                  <a:spcPct val="95000"/>
                </a:lnSpc>
                <a:tabLst>
                  <a:tab pos="723900" algn="l"/>
                  <a:tab pos="1447800" algn="l"/>
                  <a:tab pos="2171700" algn="l"/>
                  <a:tab pos="2895600" algn="l"/>
                </a:tabLst>
              </a:pPr>
              <a:t>43</a:t>
            </a:fld>
            <a:endParaRPr lang="es-ES_tradnl" sz="1200">
              <a:solidFill>
                <a:srgbClr val="000000"/>
              </a:solidFill>
              <a:latin typeface="Times New Roman" charset="0"/>
              <a:ea typeface="Arial Unicode MS" charset="0"/>
              <a:cs typeface="Arial Unicode MS" charset="0"/>
            </a:endParaRPr>
          </a:p>
        </p:txBody>
      </p:sp>
      <p:sp>
        <p:nvSpPr>
          <p:cNvPr id="233480" name="Text Box 4"/>
          <p:cNvSpPr txBox="1">
            <a:spLocks noChangeArrowheads="1"/>
          </p:cNvSpPr>
          <p:nvPr/>
        </p:nvSpPr>
        <p:spPr bwMode="auto">
          <a:xfrm>
            <a:off x="0" y="0"/>
            <a:ext cx="2971800" cy="457200"/>
          </a:xfrm>
          <a:prstGeom prst="rect">
            <a:avLst/>
          </a:prstGeom>
          <a:noFill/>
          <a:ln w="9525">
            <a:noFill/>
            <a:round/>
            <a:headEnd/>
            <a:tailEnd/>
          </a:ln>
        </p:spPr>
        <p:txBody>
          <a:bodyPr lIns="90000" tIns="46800" rIns="90000" bIns="46800">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 BLOCS</a:t>
            </a:r>
          </a:p>
        </p:txBody>
      </p:sp>
      <p:sp>
        <p:nvSpPr>
          <p:cNvPr id="233481" name="Text Box 5"/>
          <p:cNvSpPr txBox="1">
            <a:spLocks noChangeArrowheads="1"/>
          </p:cNvSpPr>
          <p:nvPr/>
        </p:nvSpPr>
        <p:spPr bwMode="auto">
          <a:xfrm>
            <a:off x="0" y="8685213"/>
            <a:ext cx="2971800" cy="457200"/>
          </a:xfrm>
          <a:prstGeom prst="rect">
            <a:avLst/>
          </a:prstGeom>
          <a:noFill/>
          <a:ln w="9525">
            <a:noFill/>
            <a:round/>
            <a:headEnd/>
            <a:tailEnd/>
          </a:ln>
        </p:spPr>
        <p:txBody>
          <a:bodyPr lIns="90000" tIns="46800" rIns="90000" bIns="46800" anchor="b">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Micó.BLOCS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22"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35523"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35524" name="Rectangle 7"/>
          <p:cNvSpPr>
            <a:spLocks noGrp="1" noChangeArrowheads="1"/>
          </p:cNvSpPr>
          <p:nvPr>
            <p:ph type="sldNum" sz="quarter"/>
          </p:nvPr>
        </p:nvSpPr>
        <p:spPr>
          <a:noFill/>
        </p:spPr>
        <p:txBody>
          <a:bodyPr/>
          <a:lstStyle/>
          <a:p>
            <a:pPr>
              <a:buFont typeface="Times New Roman" charset="0"/>
              <a:buNone/>
            </a:pPr>
            <a:fld id="{B5BA778B-62DF-BA4F-82A2-40B6420A6BBD}" type="slidenum">
              <a:rPr lang="en-US">
                <a:latin typeface="Calibri" charset="0"/>
                <a:ea typeface="Arial Unicode MS" charset="0"/>
                <a:cs typeface="Arial Unicode MS" charset="0"/>
              </a:rPr>
              <a:pPr>
                <a:buFont typeface="Times New Roman" charset="0"/>
                <a:buNone/>
              </a:pPr>
              <a:t>44</a:t>
            </a:fld>
            <a:endParaRPr lang="en-US">
              <a:latin typeface="Calibri" charset="0"/>
              <a:ea typeface="Arial Unicode MS" charset="0"/>
              <a:cs typeface="Arial Unicode MS" charset="0"/>
            </a:endParaRPr>
          </a:p>
        </p:txBody>
      </p:sp>
      <p:sp>
        <p:nvSpPr>
          <p:cNvPr id="23552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prstTxWarp prst="textNoShape">
              <a:avLst/>
            </a:prstTxWarp>
          </a:bodyPr>
          <a:lstStyle/>
          <a:p>
            <a:endParaRPr lang="en-US"/>
          </a:p>
        </p:txBody>
      </p:sp>
      <p:sp>
        <p:nvSpPr>
          <p:cNvPr id="235526" name="Text Box 2"/>
          <p:cNvSpPr>
            <a:spLocks noGrp="1" noChangeArrowheads="1"/>
          </p:cNvSpPr>
          <p:nvPr>
            <p:ph type="body"/>
          </p:nvPr>
        </p:nvSpPr>
        <p:spPr>
          <a:xfrm>
            <a:off x="685800" y="4343400"/>
            <a:ext cx="5486400" cy="4114800"/>
          </a:xfrm>
          <a:noFill/>
          <a:ln/>
        </p:spPr>
        <p:txBody>
          <a:bodyPr wrap="none" anchor="ctr"/>
          <a:lstStyle/>
          <a:p>
            <a:endParaRPr lang="en-US">
              <a:latin typeface="Times New Roman" charset="0"/>
            </a:endParaRPr>
          </a:p>
        </p:txBody>
      </p:sp>
      <p:sp>
        <p:nvSpPr>
          <p:cNvPr id="23552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54360" rIns="90000" bIns="46800" anchor="b">
            <a:prstTxWarp prst="textNoShape">
              <a:avLst/>
            </a:prstTxWarp>
          </a:bodyPr>
          <a:lstStyle/>
          <a:p>
            <a:pPr algn="r">
              <a:lnSpc>
                <a:spcPct val="95000"/>
              </a:lnSpc>
              <a:tabLst>
                <a:tab pos="723900" algn="l"/>
                <a:tab pos="1447800" algn="l"/>
                <a:tab pos="2171700" algn="l"/>
                <a:tab pos="2895600" algn="l"/>
              </a:tabLst>
            </a:pPr>
            <a:fld id="{EEA1A698-B734-F04B-96F6-40EA28383F93}" type="slidenum">
              <a:rPr lang="es-ES_tradnl" sz="1200">
                <a:solidFill>
                  <a:srgbClr val="000000"/>
                </a:solidFill>
                <a:latin typeface="Times New Roman" charset="0"/>
                <a:ea typeface="Arial Unicode MS" charset="0"/>
                <a:cs typeface="Arial Unicode MS" charset="0"/>
              </a:rPr>
              <a:pPr algn="r">
                <a:lnSpc>
                  <a:spcPct val="95000"/>
                </a:lnSpc>
                <a:tabLst>
                  <a:tab pos="723900" algn="l"/>
                  <a:tab pos="1447800" algn="l"/>
                  <a:tab pos="2171700" algn="l"/>
                  <a:tab pos="2895600" algn="l"/>
                </a:tabLst>
              </a:pPr>
              <a:t>44</a:t>
            </a:fld>
            <a:endParaRPr lang="es-ES_tradnl" sz="1200">
              <a:solidFill>
                <a:srgbClr val="000000"/>
              </a:solidFill>
              <a:latin typeface="Times New Roman" charset="0"/>
              <a:ea typeface="Arial Unicode MS" charset="0"/>
              <a:cs typeface="Arial Unicode MS" charset="0"/>
            </a:endParaRPr>
          </a:p>
        </p:txBody>
      </p:sp>
      <p:sp>
        <p:nvSpPr>
          <p:cNvPr id="235528" name="Text Box 4"/>
          <p:cNvSpPr txBox="1">
            <a:spLocks noChangeArrowheads="1"/>
          </p:cNvSpPr>
          <p:nvPr/>
        </p:nvSpPr>
        <p:spPr bwMode="auto">
          <a:xfrm>
            <a:off x="0" y="0"/>
            <a:ext cx="2971800" cy="457200"/>
          </a:xfrm>
          <a:prstGeom prst="rect">
            <a:avLst/>
          </a:prstGeom>
          <a:noFill/>
          <a:ln w="9525">
            <a:noFill/>
            <a:round/>
            <a:headEnd/>
            <a:tailEnd/>
          </a:ln>
        </p:spPr>
        <p:txBody>
          <a:bodyPr lIns="90000" tIns="46800" rIns="90000" bIns="46800">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 BLOCS</a:t>
            </a:r>
          </a:p>
        </p:txBody>
      </p:sp>
      <p:sp>
        <p:nvSpPr>
          <p:cNvPr id="235529" name="Text Box 5"/>
          <p:cNvSpPr txBox="1">
            <a:spLocks noChangeArrowheads="1"/>
          </p:cNvSpPr>
          <p:nvPr/>
        </p:nvSpPr>
        <p:spPr bwMode="auto">
          <a:xfrm>
            <a:off x="0" y="8685213"/>
            <a:ext cx="2971800" cy="457200"/>
          </a:xfrm>
          <a:prstGeom prst="rect">
            <a:avLst/>
          </a:prstGeom>
          <a:noFill/>
          <a:ln w="9525">
            <a:noFill/>
            <a:round/>
            <a:headEnd/>
            <a:tailEnd/>
          </a:ln>
        </p:spPr>
        <p:txBody>
          <a:bodyPr lIns="90000" tIns="46800" rIns="90000" bIns="46800" anchor="b">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Micó.BLOCS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570"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237571"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237572" name="Rectangle 7"/>
          <p:cNvSpPr>
            <a:spLocks noGrp="1" noChangeArrowheads="1"/>
          </p:cNvSpPr>
          <p:nvPr>
            <p:ph type="sldNum" sz="quarter"/>
          </p:nvPr>
        </p:nvSpPr>
        <p:spPr>
          <a:noFill/>
        </p:spPr>
        <p:txBody>
          <a:bodyPr/>
          <a:lstStyle/>
          <a:p>
            <a:pPr>
              <a:buFont typeface="Times New Roman" charset="0"/>
              <a:buNone/>
            </a:pPr>
            <a:fld id="{C675DA9D-23C8-C243-9F25-03407645BF23}" type="slidenum">
              <a:rPr lang="en-US">
                <a:latin typeface="Calibri" charset="0"/>
                <a:ea typeface="Arial Unicode MS" charset="0"/>
                <a:cs typeface="Arial Unicode MS" charset="0"/>
              </a:rPr>
              <a:pPr>
                <a:buFont typeface="Times New Roman" charset="0"/>
                <a:buNone/>
              </a:pPr>
              <a:t>45</a:t>
            </a:fld>
            <a:endParaRPr lang="en-US">
              <a:latin typeface="Calibri" charset="0"/>
              <a:ea typeface="Arial Unicode MS" charset="0"/>
              <a:cs typeface="Arial Unicode MS" charset="0"/>
            </a:endParaRPr>
          </a:p>
        </p:txBody>
      </p:sp>
      <p:sp>
        <p:nvSpPr>
          <p:cNvPr id="23757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prstTxWarp prst="textNoShape">
              <a:avLst/>
            </a:prstTxWarp>
          </a:bodyPr>
          <a:lstStyle/>
          <a:p>
            <a:endParaRPr lang="en-US"/>
          </a:p>
        </p:txBody>
      </p:sp>
      <p:sp>
        <p:nvSpPr>
          <p:cNvPr id="237574" name="Text Box 2"/>
          <p:cNvSpPr>
            <a:spLocks noGrp="1" noChangeArrowheads="1"/>
          </p:cNvSpPr>
          <p:nvPr>
            <p:ph type="body"/>
          </p:nvPr>
        </p:nvSpPr>
        <p:spPr>
          <a:xfrm>
            <a:off x="685800" y="4343400"/>
            <a:ext cx="5486400" cy="4114800"/>
          </a:xfrm>
          <a:noFill/>
          <a:ln/>
        </p:spPr>
        <p:txBody>
          <a:bodyPr wrap="none" anchor="ctr"/>
          <a:lstStyle/>
          <a:p>
            <a:endParaRPr lang="en-US" dirty="0">
              <a:latin typeface="Times New Roman" charset="0"/>
            </a:endParaRPr>
          </a:p>
        </p:txBody>
      </p:sp>
      <p:sp>
        <p:nvSpPr>
          <p:cNvPr id="23757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54360" rIns="90000" bIns="46800" anchor="b">
            <a:prstTxWarp prst="textNoShape">
              <a:avLst/>
            </a:prstTxWarp>
          </a:bodyPr>
          <a:lstStyle/>
          <a:p>
            <a:pPr algn="r">
              <a:lnSpc>
                <a:spcPct val="95000"/>
              </a:lnSpc>
              <a:tabLst>
                <a:tab pos="723900" algn="l"/>
                <a:tab pos="1447800" algn="l"/>
                <a:tab pos="2171700" algn="l"/>
                <a:tab pos="2895600" algn="l"/>
              </a:tabLst>
            </a:pPr>
            <a:fld id="{0302913F-7C6A-534E-8DF5-6A4875937E9E}" type="slidenum">
              <a:rPr lang="es-ES_tradnl" sz="1200">
                <a:solidFill>
                  <a:srgbClr val="000000"/>
                </a:solidFill>
                <a:latin typeface="Times New Roman" charset="0"/>
                <a:ea typeface="Arial Unicode MS" charset="0"/>
                <a:cs typeface="Arial Unicode MS" charset="0"/>
              </a:rPr>
              <a:pPr algn="r">
                <a:lnSpc>
                  <a:spcPct val="95000"/>
                </a:lnSpc>
                <a:tabLst>
                  <a:tab pos="723900" algn="l"/>
                  <a:tab pos="1447800" algn="l"/>
                  <a:tab pos="2171700" algn="l"/>
                  <a:tab pos="2895600" algn="l"/>
                </a:tabLst>
              </a:pPr>
              <a:t>45</a:t>
            </a:fld>
            <a:endParaRPr lang="es-ES_tradnl" sz="1200">
              <a:solidFill>
                <a:srgbClr val="000000"/>
              </a:solidFill>
              <a:latin typeface="Times New Roman" charset="0"/>
              <a:ea typeface="Arial Unicode MS" charset="0"/>
              <a:cs typeface="Arial Unicode MS" charset="0"/>
            </a:endParaRPr>
          </a:p>
        </p:txBody>
      </p:sp>
      <p:sp>
        <p:nvSpPr>
          <p:cNvPr id="237576" name="Text Box 4"/>
          <p:cNvSpPr txBox="1">
            <a:spLocks noChangeArrowheads="1"/>
          </p:cNvSpPr>
          <p:nvPr/>
        </p:nvSpPr>
        <p:spPr bwMode="auto">
          <a:xfrm>
            <a:off x="0" y="0"/>
            <a:ext cx="2971800" cy="457200"/>
          </a:xfrm>
          <a:prstGeom prst="rect">
            <a:avLst/>
          </a:prstGeom>
          <a:noFill/>
          <a:ln w="9525">
            <a:noFill/>
            <a:round/>
            <a:headEnd/>
            <a:tailEnd/>
          </a:ln>
        </p:spPr>
        <p:txBody>
          <a:bodyPr lIns="90000" tIns="46800" rIns="90000" bIns="46800">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 BLOCS</a:t>
            </a:r>
          </a:p>
        </p:txBody>
      </p:sp>
      <p:sp>
        <p:nvSpPr>
          <p:cNvPr id="237577" name="Text Box 5"/>
          <p:cNvSpPr txBox="1">
            <a:spLocks noChangeArrowheads="1"/>
          </p:cNvSpPr>
          <p:nvPr/>
        </p:nvSpPr>
        <p:spPr bwMode="auto">
          <a:xfrm>
            <a:off x="0" y="8685213"/>
            <a:ext cx="2971800" cy="457200"/>
          </a:xfrm>
          <a:prstGeom prst="rect">
            <a:avLst/>
          </a:prstGeom>
          <a:noFill/>
          <a:ln w="9525">
            <a:noFill/>
            <a:round/>
            <a:headEnd/>
            <a:tailEnd/>
          </a:ln>
        </p:spPr>
        <p:txBody>
          <a:bodyPr lIns="90000" tIns="46800" rIns="90000" bIns="46800" anchor="b">
            <a:prstTxWarp prst="textNoShape">
              <a:avLst/>
            </a:prstTxWarp>
          </a:bodyPr>
          <a:lstStyle/>
          <a:p>
            <a:pPr>
              <a:lnSpc>
                <a:spcPct val="102000"/>
              </a:lnSpc>
              <a:tabLst>
                <a:tab pos="723900" algn="l"/>
                <a:tab pos="1447800" algn="l"/>
                <a:tab pos="2171700" algn="l"/>
                <a:tab pos="2895600" algn="l"/>
              </a:tabLst>
            </a:pPr>
            <a:r>
              <a:rPr lang="es-ES_tradnl" sz="1200">
                <a:solidFill>
                  <a:srgbClr val="000000"/>
                </a:solidFill>
                <a:latin typeface="Calibri" charset="0"/>
                <a:ea typeface="Arial Unicode MS" charset="0"/>
                <a:cs typeface="Arial Unicode MS" charset="0"/>
              </a:rPr>
              <a:t>Ester Micó.BLOCS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46</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47</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5</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6</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7</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8</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3"/>
          <p:cNvSpPr>
            <a:spLocks noGrp="1" noChangeArrowheads="1"/>
          </p:cNvSpPr>
          <p:nvPr>
            <p:ph type="dt" sz="quarter"/>
          </p:nvPr>
        </p:nvSpPr>
        <p:spPr>
          <a:noFill/>
        </p:spPr>
        <p:txBody>
          <a:bodyPr/>
          <a:lstStyle/>
          <a:p>
            <a:pPr>
              <a:buFont typeface="Times New Roman" charset="0"/>
              <a:buNone/>
            </a:pPr>
            <a:r>
              <a:rPr lang="es-ES_tradnl">
                <a:latin typeface="Calibri" charset="0"/>
                <a:ea typeface="Arial Unicode MS" charset="0"/>
                <a:cs typeface="Arial Unicode MS" charset="0"/>
              </a:rPr>
              <a:t>09/06/11</a:t>
            </a:r>
          </a:p>
        </p:txBody>
      </p:sp>
      <p:sp>
        <p:nvSpPr>
          <p:cNvPr id="93187" name="Rectangle 6"/>
          <p:cNvSpPr>
            <a:spLocks noGrp="1" noChangeArrowheads="1"/>
          </p:cNvSpPr>
          <p:nvPr>
            <p:ph type="ftr" sz="quarter"/>
          </p:nvPr>
        </p:nvSpPr>
        <p:spPr>
          <a:noFill/>
        </p:spPr>
        <p:txBody>
          <a:bodyPr/>
          <a:lstStyle/>
          <a:p>
            <a:pPr>
              <a:buFont typeface="Times New Roman" charset="0"/>
              <a:buNone/>
            </a:pPr>
            <a:r>
              <a:rPr lang="en-US">
                <a:latin typeface="Calibri" charset="0"/>
                <a:ea typeface="Arial Unicode MS" charset="0"/>
                <a:cs typeface="Arial Unicode MS" charset="0"/>
              </a:rPr>
              <a:t>Ester Micó. UPV</a:t>
            </a:r>
          </a:p>
        </p:txBody>
      </p:sp>
      <p:sp>
        <p:nvSpPr>
          <p:cNvPr id="93188" name="Rectangle 7"/>
          <p:cNvSpPr>
            <a:spLocks noGrp="1" noChangeArrowheads="1"/>
          </p:cNvSpPr>
          <p:nvPr>
            <p:ph type="sldNum" sz="quarter"/>
          </p:nvPr>
        </p:nvSpPr>
        <p:spPr>
          <a:noFill/>
        </p:spPr>
        <p:txBody>
          <a:bodyPr/>
          <a:lstStyle/>
          <a:p>
            <a:pPr>
              <a:buFont typeface="Times New Roman" charset="0"/>
              <a:buNone/>
            </a:pPr>
            <a:fld id="{F324C289-78C2-3042-8DCF-F416473913D2}" type="slidenum">
              <a:rPr lang="en-US">
                <a:latin typeface="Calibri" charset="0"/>
                <a:ea typeface="Arial Unicode MS" charset="0"/>
                <a:cs typeface="Arial Unicode MS" charset="0"/>
              </a:rPr>
              <a:pPr>
                <a:buFont typeface="Times New Roman" charset="0"/>
                <a:buNone/>
              </a:pPr>
              <a:t>9</a:t>
            </a:fld>
            <a:endParaRPr lang="en-US">
              <a:latin typeface="Calibri" charset="0"/>
              <a:ea typeface="Arial Unicode MS" charset="0"/>
              <a:cs typeface="Arial Unicode MS" charset="0"/>
            </a:endParaRPr>
          </a:p>
        </p:txBody>
      </p:sp>
      <p:sp>
        <p:nvSpPr>
          <p:cNvPr id="93189" name="Text Box 1"/>
          <p:cNvSpPr txBox="1">
            <a:spLocks noGrp="1" noRot="1" noChangeAspect="1" noChangeArrowheads="1"/>
          </p:cNvSpPr>
          <p:nvPr>
            <p:ph type="sldImg"/>
          </p:nvPr>
        </p:nvSpPr>
        <p:spPr>
          <a:xfrm>
            <a:off x="1143000" y="685800"/>
            <a:ext cx="4572000" cy="3429000"/>
          </a:xfrm>
          <a:solidFill>
            <a:srgbClr val="FFFFFF"/>
          </a:solidFill>
          <a:ln>
            <a:solidFill>
              <a:srgbClr val="000000"/>
            </a:solidFill>
            <a:miter lim="800000"/>
          </a:ln>
        </p:spPr>
      </p:sp>
      <p:sp>
        <p:nvSpPr>
          <p:cNvPr id="93190" name="Text Box 2"/>
          <p:cNvSpPr txBox="1">
            <a:spLocks noGrp="1" noChangeArrowheads="1"/>
          </p:cNvSpPr>
          <p:nvPr>
            <p:ph type="body" idx="1"/>
          </p:nvPr>
        </p:nvSpPr>
        <p:spPr>
          <a:xfrm>
            <a:off x="685800" y="4343400"/>
            <a:ext cx="5486400" cy="4114800"/>
          </a:xfrm>
          <a:noFill/>
          <a:ln/>
        </p:spPr>
        <p:txBody>
          <a:bodyPr wrap="none" anchor="ctr"/>
          <a:lstStyle/>
          <a:p>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s-ES_tradnl"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7E6C94E-BC0C-1647-ACF5-0216A43C0F56}" type="datetime1">
              <a:rPr lang="es-ES_tradnl" smtClean="0"/>
              <a:pPr/>
              <a:t>12/03/2012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BLOGUEANDO. ESTER MICÓ AMIGO</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11B868-9968-964B-987B-2B9F085C14A8}"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154E24D2-5A5D-2840-8DC1-0B076CE8140A}" type="datetime1">
              <a:rPr lang="es-ES_tradnl" smtClean="0"/>
              <a:pPr/>
              <a:t>12/03/2012</a:t>
            </a:fld>
            <a:endParaRPr lang="en-US"/>
          </a:p>
        </p:txBody>
      </p:sp>
      <p:sp>
        <p:nvSpPr>
          <p:cNvPr id="5" name="Footer Placeholder 4"/>
          <p:cNvSpPr>
            <a:spLocks noGrp="1"/>
          </p:cNvSpPr>
          <p:nvPr>
            <p:ph type="ftr" sz="quarter" idx="11"/>
          </p:nvPr>
        </p:nvSpPr>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p:txBody>
          <a:bodyPr/>
          <a:lstStyle/>
          <a:p>
            <a:fld id="{A311B868-9968-964B-987B-2B9F085C14A8}"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BC0E4C67-1332-9B40-B950-9DE1C8E3A918}" type="datetime1">
              <a:rPr lang="es-ES_tradnl" smtClean="0"/>
              <a:pPr/>
              <a:t>12/03/2012</a:t>
            </a:fld>
            <a:endParaRPr lang="en-US"/>
          </a:p>
        </p:txBody>
      </p:sp>
      <p:sp>
        <p:nvSpPr>
          <p:cNvPr id="5" name="Footer Placeholder 4"/>
          <p:cNvSpPr>
            <a:spLocks noGrp="1"/>
          </p:cNvSpPr>
          <p:nvPr>
            <p:ph type="ftr" sz="quarter" idx="11"/>
          </p:nvPr>
        </p:nvSpPr>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p:txBody>
          <a:bodyPr/>
          <a:lstStyle/>
          <a:p>
            <a:fld id="{A311B868-9968-964B-987B-2B9F085C14A8}"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s-ES_tradnl"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18650F9-52BA-0D40-B864-450EF9B1A229}" type="datetime1">
              <a:rPr lang="es-ES_tradnl" smtClean="0"/>
              <a:pPr/>
              <a:t>12/03/2012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p:txBody>
          <a:bodyPr/>
          <a:lstStyle/>
          <a:p>
            <a:fld id="{A311B868-9968-964B-987B-2B9F085C14A8}"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E360DA5-E7B3-E249-9217-A4F4273035AB}" type="datetime1">
              <a:rPr lang="es-ES_tradnl" smtClean="0"/>
              <a:pPr/>
              <a:t>12/03/2012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311B868-9968-964B-987B-2B9F085C14A8}" type="slidenum">
              <a:rPr lang="en-US" smtClean="0"/>
              <a:pPr/>
              <a:t>‹Nº›</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s-ES_tradnl"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DDC1374-ED5F-A14F-89F1-43E45724DFB2}" type="datetime1">
              <a:rPr lang="es-ES_tradnl" smtClean="0"/>
              <a:pPr/>
              <a:t>12/03/2012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311B868-9968-964B-987B-2B9F085C14A8}"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848FAF6-AC4A-254E-B93B-EC3770551C1D}" type="datetime1">
              <a:rPr lang="es-ES_tradnl" smtClean="0"/>
              <a:pPr/>
              <a:t>12/03/2012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BLOGUEANDO. ESTER MICÓ AMIGO</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11B868-9968-964B-987B-2B9F085C14A8}"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s-ES_tradnl" smtClean="0"/>
              <a:t>Click to edit Master title style</a:t>
            </a:r>
            <a:endParaRPr kumimoji="0" lang="en-US"/>
          </a:p>
        </p:txBody>
      </p:sp>
      <p:sp>
        <p:nvSpPr>
          <p:cNvPr id="3" name="Date Placeholder 2"/>
          <p:cNvSpPr>
            <a:spLocks noGrp="1"/>
          </p:cNvSpPr>
          <p:nvPr>
            <p:ph type="dt" sz="half" idx="10"/>
          </p:nvPr>
        </p:nvSpPr>
        <p:spPr/>
        <p:txBody>
          <a:bodyPr/>
          <a:lstStyle/>
          <a:p>
            <a:fld id="{7A8B8D1F-F5FB-A24C-81AA-3B10B5555DE8}" type="datetime1">
              <a:rPr lang="es-ES_tradnl" smtClean="0"/>
              <a:pPr/>
              <a:t>12/03/2012</a:t>
            </a:fld>
            <a:endParaRPr lang="en-US"/>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A4B7341-EB32-574D-A6CD-93580E1A22B5}" type="datetime1">
              <a:rPr lang="es-ES_tradnl" smtClean="0"/>
              <a:pPr/>
              <a:t>12/03/2012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BLOGUEANDO. ESTER MICÓ AMIGO</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311B868-9968-964B-987B-2B9F085C14A8}"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_tradnl"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_tradnl"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74FA101-B174-E646-9A96-DBD6927BD7D7}" type="datetime1">
              <a:rPr lang="es-ES_tradnl" smtClean="0"/>
              <a:pPr/>
              <a:t>12/03/2012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BLOGUEANDO. ESTER MICÓ AMIGO</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11B868-9968-964B-987B-2B9F085C14A8}"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_tradnl"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_tradnl"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_tradnl"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61FB8F2-B31E-EB4A-82D2-21E6B6BB5532}" type="datetime1">
              <a:rPr lang="es-ES_tradnl" smtClean="0"/>
              <a:pPr/>
              <a:t>12/03/2012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BLOGUEANDO. ESTER MICÓ AMIGO</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11B868-9968-964B-987B-2B9F085C14A8}"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s-ES_tradnl"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_tradnl" smtClean="0"/>
              <a:t>Click to edit Master text styles</a:t>
            </a:r>
          </a:p>
          <a:p>
            <a:pPr lvl="1" eaLnBrk="1" latinLnBrk="0" hangingPunct="1"/>
            <a:r>
              <a:rPr kumimoji="0" lang="es-ES_tradnl" smtClean="0"/>
              <a:t>Second level</a:t>
            </a:r>
          </a:p>
          <a:p>
            <a:pPr lvl="2" eaLnBrk="1" latinLnBrk="0" hangingPunct="1"/>
            <a:r>
              <a:rPr kumimoji="0" lang="es-ES_tradnl" smtClean="0"/>
              <a:t>Third level</a:t>
            </a:r>
          </a:p>
          <a:p>
            <a:pPr lvl="3" eaLnBrk="1" latinLnBrk="0" hangingPunct="1"/>
            <a:r>
              <a:rPr kumimoji="0" lang="es-ES_tradnl" smtClean="0"/>
              <a:t>Fourth level</a:t>
            </a:r>
          </a:p>
          <a:p>
            <a:pPr lvl="4" eaLnBrk="1" latinLnBrk="0" hangingPunct="1"/>
            <a:r>
              <a:rPr kumimoji="0" lang="es-ES_tradnl"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A4A33F5-D2EC-D84A-BCB1-B221B6F81CC6}" type="datetime1">
              <a:rPr lang="es-ES_tradnl" smtClean="0"/>
              <a:pPr/>
              <a:t>12/03/2012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BLOGUEANDO. ESTER MICÓ AMIGO</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11B868-9968-964B-987B-2B9F085C14A8}"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BLOGUEANDO</a:t>
            </a:r>
            <a:endParaRPr lang="en-US" sz="5400" b="1" dirty="0"/>
          </a:p>
        </p:txBody>
      </p:sp>
      <p:sp>
        <p:nvSpPr>
          <p:cNvPr id="3" name="Subtitle 2"/>
          <p:cNvSpPr>
            <a:spLocks noGrp="1"/>
          </p:cNvSpPr>
          <p:nvPr>
            <p:ph type="subTitle" idx="1"/>
          </p:nvPr>
        </p:nvSpPr>
        <p:spPr/>
        <p:txBody>
          <a:bodyPr>
            <a:normAutofit/>
          </a:bodyPr>
          <a:lstStyle/>
          <a:p>
            <a:r>
              <a:rPr lang="en-US" b="1" dirty="0" smtClean="0"/>
              <a:t>ESTER MICÓ AMIGO</a:t>
            </a:r>
          </a:p>
          <a:p>
            <a:endParaRPr lang="en-US" b="1" dirty="0" smtClean="0"/>
          </a:p>
        </p:txBody>
      </p:sp>
      <p:sp>
        <p:nvSpPr>
          <p:cNvPr id="7" name="Footer Placeholder 6"/>
          <p:cNvSpPr>
            <a:spLocks noGrp="1"/>
          </p:cNvSpPr>
          <p:nvPr>
            <p:ph type="ftr" sz="quarter" idx="11"/>
          </p:nvPr>
        </p:nvSpPr>
        <p:spPr/>
        <p:txBody>
          <a:bodyPr/>
          <a:lstStyle/>
          <a:p>
            <a:r>
              <a:rPr lang="en-US" smtClean="0"/>
              <a:t>BLOGUEANDO. ESTER MICÓ AMIGO</a:t>
            </a:r>
            <a:endParaRPr lang="en-US"/>
          </a:p>
        </p:txBody>
      </p:sp>
      <p:sp>
        <p:nvSpPr>
          <p:cNvPr id="8" name="Slide Number Placeholder 7"/>
          <p:cNvSpPr>
            <a:spLocks noGrp="1"/>
          </p:cNvSpPr>
          <p:nvPr>
            <p:ph type="sldNum" sz="quarter" idx="12"/>
          </p:nvPr>
        </p:nvSpPr>
        <p:spPr/>
        <p:txBody>
          <a:bodyPr/>
          <a:lstStyle/>
          <a:p>
            <a:fld id="{A311B868-9968-964B-987B-2B9F085C14A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2859347"/>
            <a:ext cx="8229600" cy="3541453"/>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CONOCER el </a:t>
            </a:r>
            <a:r>
              <a:rPr lang="en-US" sz="2800" dirty="0" err="1" smtClean="0">
                <a:solidFill>
                  <a:srgbClr val="FFFFFF"/>
                </a:solidFill>
                <a:latin typeface="Century Gothic" charset="0"/>
              </a:rPr>
              <a:t>grado</a:t>
            </a:r>
            <a:r>
              <a:rPr lang="en-US" sz="2800" dirty="0" smtClean="0">
                <a:solidFill>
                  <a:srgbClr val="FFFFFF"/>
                </a:solidFill>
                <a:latin typeface="Century Gothic" charset="0"/>
              </a:rPr>
              <a:t> de </a:t>
            </a:r>
            <a:r>
              <a:rPr lang="en-US" sz="2800" dirty="0" err="1" smtClean="0">
                <a:solidFill>
                  <a:srgbClr val="FFFFFF"/>
                </a:solidFill>
                <a:latin typeface="Century Gothic" charset="0"/>
              </a:rPr>
              <a:t>implicación</a:t>
            </a:r>
            <a:r>
              <a:rPr lang="en-US" sz="2800" dirty="0" smtClean="0">
                <a:solidFill>
                  <a:srgbClr val="FFFFFF"/>
                </a:solidFill>
                <a:latin typeface="Century Gothic" charset="0"/>
              </a:rPr>
              <a:t> del </a:t>
            </a:r>
            <a:r>
              <a:rPr lang="en-US" sz="2800" dirty="0" err="1" smtClean="0">
                <a:solidFill>
                  <a:srgbClr val="FFFFFF"/>
                </a:solidFill>
                <a:latin typeface="Century Gothic" charset="0"/>
              </a:rPr>
              <a:t>alumnado</a:t>
            </a:r>
            <a:r>
              <a:rPr lang="en-US" sz="2800" dirty="0" smtClean="0">
                <a:solidFill>
                  <a:srgbClr val="FFFFFF"/>
                </a:solidFill>
                <a:latin typeface="Century Gothic" charset="0"/>
              </a:rPr>
              <a:t> de </a:t>
            </a:r>
            <a:r>
              <a:rPr lang="en-US" sz="2800" dirty="0" err="1" smtClean="0">
                <a:solidFill>
                  <a:srgbClr val="FFFFFF"/>
                </a:solidFill>
                <a:latin typeface="Century Gothic" charset="0"/>
              </a:rPr>
              <a:t>Secundaria</a:t>
            </a:r>
            <a:r>
              <a:rPr lang="en-US" sz="2800" dirty="0" smtClean="0">
                <a:solidFill>
                  <a:srgbClr val="FFFFFF"/>
                </a:solidFill>
                <a:latin typeface="Century Gothic" charset="0"/>
              </a:rPr>
              <a:t> en el </a:t>
            </a:r>
            <a:r>
              <a:rPr lang="en-US" sz="2800" dirty="0" err="1" smtClean="0">
                <a:solidFill>
                  <a:srgbClr val="FFFFFF"/>
                </a:solidFill>
                <a:latin typeface="Century Gothic" charset="0"/>
              </a:rPr>
              <a:t>manejo</a:t>
            </a:r>
            <a:r>
              <a:rPr lang="en-US" sz="2800" dirty="0" smtClean="0">
                <a:solidFill>
                  <a:srgbClr val="FFFFFF"/>
                </a:solidFill>
                <a:latin typeface="Century Gothic" charset="0"/>
              </a:rPr>
              <a:t> de </a:t>
            </a:r>
            <a:r>
              <a:rPr lang="en-US" sz="2800" dirty="0" err="1" smtClean="0">
                <a:solidFill>
                  <a:srgbClr val="FFFFFF"/>
                </a:solidFill>
                <a:latin typeface="Century Gothic" charset="0"/>
              </a:rPr>
              <a:t>las</a:t>
            </a:r>
            <a:r>
              <a:rPr lang="en-US" sz="2800" dirty="0" smtClean="0">
                <a:solidFill>
                  <a:srgbClr val="FFFFFF"/>
                </a:solidFill>
                <a:latin typeface="Century Gothic" charset="0"/>
              </a:rPr>
              <a:t> TIC</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DESCUBRIR </a:t>
            </a:r>
            <a:r>
              <a:rPr lang="en-US" sz="2800" dirty="0" err="1" smtClean="0">
                <a:solidFill>
                  <a:srgbClr val="FFFFFF"/>
                </a:solidFill>
                <a:latin typeface="Century Gothic" charset="0"/>
              </a:rPr>
              <a:t>si</a:t>
            </a:r>
            <a:r>
              <a:rPr lang="en-US" sz="2800" dirty="0" smtClean="0">
                <a:solidFill>
                  <a:srgbClr val="FFFFFF"/>
                </a:solidFill>
                <a:latin typeface="Century Gothic" charset="0"/>
              </a:rPr>
              <a:t> el </a:t>
            </a:r>
            <a:r>
              <a:rPr lang="en-US" sz="2800" dirty="0" err="1" smtClean="0">
                <a:solidFill>
                  <a:srgbClr val="FFFFFF"/>
                </a:solidFill>
                <a:latin typeface="Century Gothic" charset="0"/>
              </a:rPr>
              <a:t>alumnado</a:t>
            </a:r>
            <a:r>
              <a:rPr lang="en-US" sz="2800" dirty="0" smtClean="0">
                <a:solidFill>
                  <a:srgbClr val="FFFFFF"/>
                </a:solidFill>
                <a:latin typeface="Century Gothic" charset="0"/>
              </a:rPr>
              <a:t> </a:t>
            </a:r>
            <a:r>
              <a:rPr lang="en-US" sz="2800" dirty="0" err="1" smtClean="0">
                <a:solidFill>
                  <a:srgbClr val="FFFFFF"/>
                </a:solidFill>
                <a:latin typeface="Century Gothic" charset="0"/>
              </a:rPr>
              <a:t>es</a:t>
            </a:r>
            <a:r>
              <a:rPr lang="en-US" sz="2800" dirty="0" smtClean="0">
                <a:solidFill>
                  <a:srgbClr val="FFFFFF"/>
                </a:solidFill>
                <a:latin typeface="Century Gothic" charset="0"/>
              </a:rPr>
              <a:t> </a:t>
            </a:r>
            <a:r>
              <a:rPr lang="en-US" sz="2800" dirty="0" err="1" smtClean="0">
                <a:solidFill>
                  <a:srgbClr val="FFFFFF"/>
                </a:solidFill>
                <a:latin typeface="Century Gothic" charset="0"/>
              </a:rPr>
              <a:t>competente</a:t>
            </a:r>
            <a:r>
              <a:rPr lang="en-US" sz="2800" dirty="0" smtClean="0">
                <a:solidFill>
                  <a:srgbClr val="FFFFFF"/>
                </a:solidFill>
                <a:latin typeface="Century Gothic" charset="0"/>
              </a:rPr>
              <a:t> en </a:t>
            </a:r>
            <a:r>
              <a:rPr lang="en-US" sz="2800" dirty="0" err="1" smtClean="0">
                <a:solidFill>
                  <a:srgbClr val="FFFFFF"/>
                </a:solidFill>
                <a:latin typeface="Century Gothic" charset="0"/>
              </a:rPr>
              <a:t>este</a:t>
            </a:r>
            <a:r>
              <a:rPr lang="en-US" sz="2800" dirty="0" smtClean="0">
                <a:solidFill>
                  <a:srgbClr val="FFFFFF"/>
                </a:solidFill>
                <a:latin typeface="Century Gothic" charset="0"/>
              </a:rPr>
              <a:t> plan </a:t>
            </a:r>
            <a:r>
              <a:rPr lang="en-US" sz="2800" dirty="0" err="1" smtClean="0">
                <a:solidFill>
                  <a:srgbClr val="FFFFFF"/>
                </a:solidFill>
                <a:latin typeface="Century Gothic" charset="0"/>
              </a:rPr>
              <a:t>docente</a:t>
            </a: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2554545"/>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OBJETIVOS DE LA INVESTIGACIÓN (II)</a:t>
            </a:r>
          </a:p>
          <a:p>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981201"/>
            <a:ext cx="8229600" cy="4419600"/>
          </a:xfrm>
          <a:prstGeom prst="rect">
            <a:avLst/>
          </a:prstGeom>
          <a:noFill/>
          <a:ln w="9525">
            <a:noFill/>
            <a:round/>
            <a:headEnd/>
            <a:tailEnd/>
          </a:ln>
        </p:spPr>
        <p:txBody>
          <a:bodyPr tIns="49751">
            <a:prstTxWarp prst="textNoShape">
              <a:avLst/>
            </a:prstTxWarp>
          </a:bodyPr>
          <a:lstStyle/>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PLANIFICACIÓN</a:t>
            </a: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INTRODUCCIÓN/MOTIVACIÓN</a:t>
            </a: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ANÁLISIS</a:t>
            </a: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SÍNTESIS</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1938992"/>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ETAPAS</a:t>
            </a:r>
          </a:p>
          <a:p>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981201"/>
            <a:ext cx="8229600" cy="4419600"/>
          </a:xfrm>
          <a:prstGeom prst="rect">
            <a:avLst/>
          </a:prstGeom>
          <a:noFill/>
          <a:ln w="9525">
            <a:noFill/>
            <a:round/>
            <a:headEnd/>
            <a:tailEnd/>
          </a:ln>
        </p:spPr>
        <p:txBody>
          <a:bodyPr tIns="49751">
            <a:prstTxWarp prst="textNoShape">
              <a:avLst/>
            </a:prstTxWarp>
          </a:bodyPr>
          <a:lstStyle/>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Seleccionar</a:t>
            </a:r>
            <a:r>
              <a:rPr lang="en-US" sz="2800" dirty="0" smtClean="0">
                <a:solidFill>
                  <a:srgbClr val="FFFFFF"/>
                </a:solidFill>
                <a:latin typeface="Century Gothic" charset="0"/>
              </a:rPr>
              <a:t> la </a:t>
            </a:r>
            <a:r>
              <a:rPr lang="en-US" sz="2800" dirty="0" err="1" smtClean="0">
                <a:solidFill>
                  <a:srgbClr val="FFFFFF"/>
                </a:solidFill>
                <a:latin typeface="Century Gothic" charset="0"/>
              </a:rPr>
              <a:t>información</a:t>
            </a:r>
            <a:r>
              <a:rPr lang="en-US" sz="2800" dirty="0" smtClean="0">
                <a:solidFill>
                  <a:srgbClr val="FFFFFF"/>
                </a:solidFill>
                <a:latin typeface="Century Gothic" charset="0"/>
              </a:rPr>
              <a:t> </a:t>
            </a:r>
            <a:r>
              <a:rPr lang="en-US" sz="2800" dirty="0" err="1" smtClean="0">
                <a:solidFill>
                  <a:srgbClr val="FFFFFF"/>
                </a:solidFill>
                <a:latin typeface="Century Gothic" charset="0"/>
              </a:rPr>
              <a:t>más</a:t>
            </a:r>
            <a:r>
              <a:rPr lang="en-US" sz="2800" dirty="0" smtClean="0">
                <a:solidFill>
                  <a:srgbClr val="FFFFFF"/>
                </a:solidFill>
                <a:latin typeface="Century Gothic" charset="0"/>
              </a:rPr>
              <a:t> </a:t>
            </a:r>
            <a:r>
              <a:rPr lang="en-US" sz="2800" dirty="0" err="1" smtClean="0">
                <a:solidFill>
                  <a:srgbClr val="FFFFFF"/>
                </a:solidFill>
                <a:latin typeface="Century Gothic" charset="0"/>
              </a:rPr>
              <a:t>relevante</a:t>
            </a:r>
            <a:r>
              <a:rPr lang="en-US" sz="2800" dirty="0" smtClean="0">
                <a:solidFill>
                  <a:srgbClr val="FFFFFF"/>
                </a:solidFill>
                <a:latin typeface="Century Gothic" charset="0"/>
              </a:rPr>
              <a:t>, el  </a:t>
            </a:r>
            <a:r>
              <a:rPr lang="en-US" sz="2800" dirty="0" err="1" smtClean="0">
                <a:solidFill>
                  <a:srgbClr val="FFFFFF"/>
                </a:solidFill>
                <a:latin typeface="Century Gothic" charset="0"/>
              </a:rPr>
              <a:t>tema</a:t>
            </a:r>
            <a:r>
              <a:rPr lang="en-US" sz="2800" dirty="0" smtClean="0">
                <a:solidFill>
                  <a:srgbClr val="FFFFFF"/>
                </a:solidFill>
                <a:latin typeface="Century Gothic" charset="0"/>
              </a:rPr>
              <a:t> a </a:t>
            </a:r>
            <a:r>
              <a:rPr lang="en-US" sz="2800" dirty="0" err="1" smtClean="0">
                <a:solidFill>
                  <a:srgbClr val="FFFFFF"/>
                </a:solidFill>
                <a:latin typeface="Century Gothic" charset="0"/>
              </a:rPr>
              <a:t>elegir</a:t>
            </a:r>
            <a:r>
              <a:rPr lang="en-US" sz="2800" dirty="0" smtClean="0">
                <a:solidFill>
                  <a:srgbClr val="FFFFFF"/>
                </a:solidFill>
                <a:latin typeface="Century Gothic" charset="0"/>
              </a:rPr>
              <a:t> entre </a:t>
            </a:r>
            <a:r>
              <a:rPr lang="en-US" sz="2800" dirty="0" err="1" smtClean="0">
                <a:solidFill>
                  <a:srgbClr val="FFFFFF"/>
                </a:solidFill>
                <a:latin typeface="Century Gothic" charset="0"/>
              </a:rPr>
              <a:t>todas</a:t>
            </a:r>
            <a:r>
              <a:rPr lang="en-US" sz="2800" dirty="0" smtClean="0">
                <a:solidFill>
                  <a:srgbClr val="FFFFFF"/>
                </a:solidFill>
                <a:latin typeface="Century Gothic" charset="0"/>
              </a:rPr>
              <a:t> </a:t>
            </a:r>
            <a:r>
              <a:rPr lang="en-US" sz="2800" dirty="0" err="1" smtClean="0">
                <a:solidFill>
                  <a:srgbClr val="FFFFFF"/>
                </a:solidFill>
                <a:latin typeface="Century Gothic" charset="0"/>
              </a:rPr>
              <a:t>las</a:t>
            </a:r>
            <a:r>
              <a:rPr lang="en-US" sz="2800" dirty="0" smtClean="0">
                <a:solidFill>
                  <a:srgbClr val="FFFFFF"/>
                </a:solidFill>
                <a:latin typeface="Century Gothic" charset="0"/>
              </a:rPr>
              <a:t> </a:t>
            </a:r>
            <a:r>
              <a:rPr lang="en-US" sz="2800" dirty="0" err="1" smtClean="0">
                <a:solidFill>
                  <a:srgbClr val="FFFFFF"/>
                </a:solidFill>
                <a:latin typeface="Century Gothic" charset="0"/>
              </a:rPr>
              <a:t>materias</a:t>
            </a:r>
            <a:r>
              <a:rPr lang="en-US" sz="2800" dirty="0" smtClean="0">
                <a:solidFill>
                  <a:srgbClr val="FFFFFF"/>
                </a:solidFill>
                <a:latin typeface="Century Gothic" charset="0"/>
              </a:rPr>
              <a:t> de </a:t>
            </a:r>
            <a:r>
              <a:rPr lang="en-US" sz="2800" dirty="0" err="1" smtClean="0">
                <a:solidFill>
                  <a:srgbClr val="FFFFFF"/>
                </a:solidFill>
                <a:latin typeface="Century Gothic" charset="0"/>
              </a:rPr>
              <a:t>secundaria</a:t>
            </a: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1938992"/>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PLANIFICACIÓN</a:t>
            </a:r>
          </a:p>
          <a:p>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981201"/>
            <a:ext cx="8229600" cy="4419600"/>
          </a:xfrm>
          <a:prstGeom prst="rect">
            <a:avLst/>
          </a:prstGeom>
          <a:noFill/>
          <a:ln w="9525">
            <a:noFill/>
            <a:round/>
            <a:headEnd/>
            <a:tailEnd/>
          </a:ln>
        </p:spPr>
        <p:txBody>
          <a:bodyPr tIns="49751">
            <a:prstTxWarp prst="textNoShape">
              <a:avLst/>
            </a:prstTxWarp>
          </a:bodyPr>
          <a:lstStyle/>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Aclarar</a:t>
            </a:r>
            <a:r>
              <a:rPr lang="en-US" sz="2800" dirty="0" smtClean="0">
                <a:solidFill>
                  <a:srgbClr val="FFFFFF"/>
                </a:solidFill>
                <a:latin typeface="Century Gothic" charset="0"/>
              </a:rPr>
              <a:t> </a:t>
            </a:r>
            <a:r>
              <a:rPr lang="en-US" sz="2800" dirty="0" err="1" smtClean="0">
                <a:solidFill>
                  <a:srgbClr val="FFFFFF"/>
                </a:solidFill>
                <a:latin typeface="Century Gothic" charset="0"/>
              </a:rPr>
              <a:t>dudas</a:t>
            </a:r>
            <a:endParaRPr lang="en-US" sz="2800" dirty="0" smtClean="0">
              <a:solidFill>
                <a:srgbClr val="FFFFFF"/>
              </a:solidFill>
              <a:latin typeface="Century Gothic" charset="0"/>
            </a:endParaRP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Introducir</a:t>
            </a:r>
            <a:r>
              <a:rPr lang="en-US" sz="2800" dirty="0" smtClean="0">
                <a:solidFill>
                  <a:srgbClr val="FFFFFF"/>
                </a:solidFill>
                <a:latin typeface="Century Gothic" charset="0"/>
              </a:rPr>
              <a:t> </a:t>
            </a:r>
            <a:r>
              <a:rPr lang="en-US" sz="2800" dirty="0" err="1" smtClean="0">
                <a:solidFill>
                  <a:srgbClr val="FFFFFF"/>
                </a:solidFill>
                <a:latin typeface="Century Gothic" charset="0"/>
              </a:rPr>
              <a:t>conceptos</a:t>
            </a:r>
            <a:endParaRPr lang="en-US" sz="2800" dirty="0" smtClean="0">
              <a:solidFill>
                <a:srgbClr val="FFFFFF"/>
              </a:solidFill>
              <a:latin typeface="Century Gothic" charset="0"/>
            </a:endParaRP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Invitar</a:t>
            </a:r>
            <a:r>
              <a:rPr lang="en-US" sz="2800" dirty="0" smtClean="0">
                <a:solidFill>
                  <a:srgbClr val="FFFFFF"/>
                </a:solidFill>
                <a:latin typeface="Century Gothic" charset="0"/>
              </a:rPr>
              <a:t> al debate </a:t>
            </a:r>
            <a:r>
              <a:rPr lang="en-US" sz="2800" dirty="0" err="1" smtClean="0">
                <a:solidFill>
                  <a:srgbClr val="FFFFFF"/>
                </a:solidFill>
                <a:latin typeface="Century Gothic" charset="0"/>
              </a:rPr>
              <a:t>moderado</a:t>
            </a:r>
            <a:r>
              <a:rPr lang="en-US" sz="2800" dirty="0" smtClean="0">
                <a:solidFill>
                  <a:srgbClr val="FFFFFF"/>
                </a:solidFill>
                <a:latin typeface="Century Gothic" charset="0"/>
              </a:rPr>
              <a:t> </a:t>
            </a:r>
            <a:r>
              <a:rPr lang="en-US" sz="2800" dirty="0" err="1" smtClean="0">
                <a:solidFill>
                  <a:srgbClr val="FFFFFF"/>
                </a:solidFill>
                <a:latin typeface="Century Gothic" charset="0"/>
              </a:rPr>
              <a:t>por</a:t>
            </a:r>
            <a:r>
              <a:rPr lang="en-US" sz="2800" dirty="0" smtClean="0">
                <a:solidFill>
                  <a:srgbClr val="FFFFFF"/>
                </a:solidFill>
                <a:latin typeface="Century Gothic" charset="0"/>
              </a:rPr>
              <a:t> el </a:t>
            </a:r>
            <a:r>
              <a:rPr lang="en-US" sz="2800" dirty="0" err="1" smtClean="0">
                <a:solidFill>
                  <a:srgbClr val="FFFFFF"/>
                </a:solidFill>
                <a:latin typeface="Century Gothic" charset="0"/>
              </a:rPr>
              <a:t>blog</a:t>
            </a:r>
            <a:endParaRPr lang="en-US" sz="2800" dirty="0" smtClean="0">
              <a:solidFill>
                <a:srgbClr val="FFFFFF"/>
              </a:solidFill>
              <a:latin typeface="Century Gothic" charset="0"/>
            </a:endParaRPr>
          </a:p>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COMPRENDER </a:t>
            </a:r>
            <a:r>
              <a:rPr lang="en-US" sz="2800" dirty="0" err="1" smtClean="0">
                <a:solidFill>
                  <a:srgbClr val="FFFFFF"/>
                </a:solidFill>
                <a:latin typeface="Century Gothic" charset="0"/>
              </a:rPr>
              <a:t>más</a:t>
            </a:r>
            <a:r>
              <a:rPr lang="en-US" sz="2800" dirty="0" smtClean="0">
                <a:solidFill>
                  <a:srgbClr val="FFFFFF"/>
                </a:solidFill>
                <a:latin typeface="Century Gothic" charset="0"/>
              </a:rPr>
              <a:t> </a:t>
            </a:r>
            <a:r>
              <a:rPr lang="en-US" sz="2800" dirty="0" err="1" smtClean="0">
                <a:solidFill>
                  <a:srgbClr val="FFFFFF"/>
                </a:solidFill>
                <a:latin typeface="Century Gothic" charset="0"/>
              </a:rPr>
              <a:t>que</a:t>
            </a:r>
            <a:r>
              <a:rPr lang="en-US" sz="2800" dirty="0" smtClean="0">
                <a:solidFill>
                  <a:srgbClr val="FFFFFF"/>
                </a:solidFill>
                <a:latin typeface="Century Gothic" charset="0"/>
              </a:rPr>
              <a:t> APRENDER</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7848600" cy="1754326"/>
          </a:xfrm>
          <a:prstGeom prst="rect">
            <a:avLst/>
          </a:prstGeom>
          <a:noFill/>
        </p:spPr>
        <p:txBody>
          <a:bodyPr wrap="square" rtlCol="0">
            <a:spAutoFit/>
          </a:bodyPr>
          <a:lstStyle/>
          <a:p>
            <a:r>
              <a:rPr lang="en-US" sz="4000" b="1" dirty="0" smtClean="0">
                <a:solidFill>
                  <a:schemeClr val="accent1"/>
                </a:solidFill>
              </a:rPr>
              <a:t>INTRODUCCIÓN/MOTIVACIÓN</a:t>
            </a:r>
          </a:p>
          <a:p>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388113"/>
          </a:xfrm>
          <a:prstGeom prst="rect">
            <a:avLst/>
          </a:prstGeom>
          <a:noFill/>
          <a:ln w="9525">
            <a:noFill/>
            <a:round/>
            <a:headEnd/>
            <a:tailEnd/>
          </a:ln>
        </p:spPr>
        <p:txBody>
          <a:bodyPr tIns="49751">
            <a:prstTxWarp prst="textNoShape">
              <a:avLst/>
            </a:prstTxWarp>
          </a:bodyPr>
          <a:lstStyle/>
          <a:p>
            <a:pPr marL="446088" indent="-382588">
              <a:lnSpc>
                <a:spcPct val="20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Establecer</a:t>
            </a:r>
            <a:r>
              <a:rPr lang="en-US" sz="2800" dirty="0" smtClean="0">
                <a:solidFill>
                  <a:srgbClr val="FFFFFF"/>
                </a:solidFill>
                <a:latin typeface="Century Gothic" charset="0"/>
              </a:rPr>
              <a:t> </a:t>
            </a:r>
            <a:r>
              <a:rPr lang="en-US" sz="2800" dirty="0" err="1" smtClean="0">
                <a:solidFill>
                  <a:srgbClr val="FFFFFF"/>
                </a:solidFill>
                <a:latin typeface="Century Gothic" charset="0"/>
              </a:rPr>
              <a:t>coloquio</a:t>
            </a:r>
            <a:r>
              <a:rPr lang="en-US" sz="2800" dirty="0" smtClean="0">
                <a:solidFill>
                  <a:srgbClr val="FFFFFF"/>
                </a:solidFill>
                <a:latin typeface="Century Gothic" charset="0"/>
              </a:rPr>
              <a:t> </a:t>
            </a:r>
            <a:r>
              <a:rPr lang="en-US" sz="2800" dirty="0" err="1" smtClean="0">
                <a:solidFill>
                  <a:srgbClr val="FFFFFF"/>
                </a:solidFill>
                <a:latin typeface="Century Gothic" charset="0"/>
              </a:rPr>
              <a:t>o</a:t>
            </a:r>
            <a:r>
              <a:rPr lang="en-US" sz="2800" dirty="0" smtClean="0">
                <a:solidFill>
                  <a:srgbClr val="FFFFFF"/>
                </a:solidFill>
                <a:latin typeface="Century Gothic" charset="0"/>
              </a:rPr>
              <a:t> debate </a:t>
            </a:r>
            <a:r>
              <a:rPr lang="en-US" sz="2800" dirty="0" err="1" smtClean="0">
                <a:solidFill>
                  <a:srgbClr val="FFFFFF"/>
                </a:solidFill>
                <a:latin typeface="Century Gothic" charset="0"/>
              </a:rPr>
              <a:t>para</a:t>
            </a:r>
            <a:r>
              <a:rPr lang="en-US" sz="2800" dirty="0" smtClean="0">
                <a:solidFill>
                  <a:srgbClr val="FFFFFF"/>
                </a:solidFill>
                <a:latin typeface="Century Gothic" charset="0"/>
              </a:rPr>
              <a:t> </a:t>
            </a:r>
            <a:r>
              <a:rPr lang="en-US" sz="2800" dirty="0" err="1" smtClean="0">
                <a:solidFill>
                  <a:srgbClr val="FFFFFF"/>
                </a:solidFill>
                <a:latin typeface="Century Gothic" charset="0"/>
              </a:rPr>
              <a:t>analizar</a:t>
            </a:r>
            <a:r>
              <a:rPr lang="en-US" sz="2800" dirty="0" smtClean="0">
                <a:solidFill>
                  <a:srgbClr val="FFFFFF"/>
                </a:solidFill>
                <a:latin typeface="Century Gothic" charset="0"/>
              </a:rPr>
              <a:t> </a:t>
            </a:r>
            <a:r>
              <a:rPr lang="en-US" sz="2800" dirty="0" err="1" smtClean="0">
                <a:solidFill>
                  <a:srgbClr val="FFFFFF"/>
                </a:solidFill>
                <a:latin typeface="Century Gothic" charset="0"/>
              </a:rPr>
              <a:t>diferentes</a:t>
            </a:r>
            <a:r>
              <a:rPr lang="en-US" sz="2800" dirty="0" smtClean="0">
                <a:solidFill>
                  <a:srgbClr val="FFFFFF"/>
                </a:solidFill>
                <a:latin typeface="Century Gothic" charset="0"/>
              </a:rPr>
              <a:t> </a:t>
            </a:r>
            <a:r>
              <a:rPr lang="en-US" sz="2800" dirty="0" err="1" smtClean="0">
                <a:solidFill>
                  <a:srgbClr val="FFFFFF"/>
                </a:solidFill>
                <a:latin typeface="Century Gothic" charset="0"/>
              </a:rPr>
              <a:t>posturas</a:t>
            </a:r>
            <a:r>
              <a:rPr lang="en-US" sz="2800" dirty="0" smtClean="0">
                <a:solidFill>
                  <a:srgbClr val="FFFFFF"/>
                </a:solidFill>
                <a:latin typeface="Century Gothic" charset="0"/>
              </a:rPr>
              <a:t>. En </a:t>
            </a:r>
            <a:r>
              <a:rPr lang="en-US" sz="2800" dirty="0" err="1" smtClean="0">
                <a:solidFill>
                  <a:srgbClr val="FFFFFF"/>
                </a:solidFill>
                <a:latin typeface="Century Gothic" charset="0"/>
              </a:rPr>
              <a:t>este</a:t>
            </a:r>
            <a:r>
              <a:rPr lang="en-US" sz="2800" dirty="0" smtClean="0">
                <a:solidFill>
                  <a:srgbClr val="FFFFFF"/>
                </a:solidFill>
                <a:latin typeface="Century Gothic" charset="0"/>
              </a:rPr>
              <a:t> </a:t>
            </a:r>
            <a:r>
              <a:rPr lang="en-US" sz="2800" dirty="0" err="1" smtClean="0">
                <a:solidFill>
                  <a:srgbClr val="FFFFFF"/>
                </a:solidFill>
                <a:latin typeface="Century Gothic" charset="0"/>
              </a:rPr>
              <a:t>caso</a:t>
            </a:r>
            <a:r>
              <a:rPr lang="en-US" sz="2800" dirty="0" smtClean="0">
                <a:solidFill>
                  <a:srgbClr val="FFFFFF"/>
                </a:solidFill>
                <a:latin typeface="Century Gothic" charset="0"/>
              </a:rPr>
              <a:t> los post </a:t>
            </a:r>
            <a:r>
              <a:rPr lang="en-US" sz="2800" dirty="0" err="1" smtClean="0">
                <a:solidFill>
                  <a:srgbClr val="FFFFFF"/>
                </a:solidFill>
                <a:latin typeface="Century Gothic" charset="0"/>
              </a:rPr>
              <a:t>o</a:t>
            </a:r>
            <a:r>
              <a:rPr lang="en-US" sz="2800" dirty="0" smtClean="0">
                <a:solidFill>
                  <a:srgbClr val="FFFFFF"/>
                </a:solidFill>
                <a:latin typeface="Century Gothic" charset="0"/>
              </a:rPr>
              <a:t> </a:t>
            </a:r>
            <a:r>
              <a:rPr lang="en-US" sz="2800" dirty="0" err="1" smtClean="0">
                <a:solidFill>
                  <a:srgbClr val="FFFFFF"/>
                </a:solidFill>
                <a:latin typeface="Century Gothic" charset="0"/>
              </a:rPr>
              <a:t>entradas</a:t>
            </a:r>
            <a:r>
              <a:rPr lang="en-US" sz="2800" dirty="0" smtClean="0">
                <a:solidFill>
                  <a:srgbClr val="FFFFFF"/>
                </a:solidFill>
                <a:latin typeface="Century Gothic" charset="0"/>
              </a:rPr>
              <a:t> de los </a:t>
            </a:r>
            <a:r>
              <a:rPr lang="en-US" sz="2800" dirty="0" err="1" smtClean="0">
                <a:solidFill>
                  <a:srgbClr val="FFFFFF"/>
                </a:solidFill>
                <a:latin typeface="Century Gothic" charset="0"/>
              </a:rPr>
              <a:t>alumnos</a:t>
            </a:r>
            <a:r>
              <a:rPr lang="en-US" sz="2800" dirty="0" smtClean="0">
                <a:solidFill>
                  <a:srgbClr val="FFFFFF"/>
                </a:solidFill>
                <a:latin typeface="Century Gothic" charset="0"/>
              </a:rPr>
              <a:t> </a:t>
            </a:r>
            <a:r>
              <a:rPr lang="en-US" sz="2800" dirty="0" err="1" smtClean="0">
                <a:solidFill>
                  <a:srgbClr val="FFFFFF"/>
                </a:solidFill>
                <a:latin typeface="Century Gothic" charset="0"/>
              </a:rPr>
              <a:t>nos</a:t>
            </a:r>
            <a:r>
              <a:rPr lang="en-US" sz="2800" dirty="0" smtClean="0">
                <a:solidFill>
                  <a:srgbClr val="FFFFFF"/>
                </a:solidFill>
                <a:latin typeface="Century Gothic" charset="0"/>
              </a:rPr>
              <a:t> </a:t>
            </a:r>
            <a:r>
              <a:rPr lang="en-US" sz="2800" dirty="0" err="1" smtClean="0">
                <a:solidFill>
                  <a:srgbClr val="FFFFFF"/>
                </a:solidFill>
                <a:latin typeface="Century Gothic" charset="0"/>
              </a:rPr>
              <a:t>darán</a:t>
            </a:r>
            <a:r>
              <a:rPr lang="en-US" sz="2800" dirty="0" smtClean="0">
                <a:solidFill>
                  <a:srgbClr val="FFFFFF"/>
                </a:solidFill>
                <a:latin typeface="Century Gothic" charset="0"/>
              </a:rPr>
              <a:t> </a:t>
            </a:r>
            <a:r>
              <a:rPr lang="en-US" sz="2800" dirty="0" err="1" smtClean="0">
                <a:solidFill>
                  <a:srgbClr val="FFFFFF"/>
                </a:solidFill>
                <a:latin typeface="Century Gothic" charset="0"/>
              </a:rPr>
              <a:t>una</a:t>
            </a:r>
            <a:r>
              <a:rPr lang="en-US" sz="2800" dirty="0" smtClean="0">
                <a:solidFill>
                  <a:srgbClr val="FFFFFF"/>
                </a:solidFill>
                <a:latin typeface="Century Gothic" charset="0"/>
              </a:rPr>
              <a:t> </a:t>
            </a:r>
            <a:r>
              <a:rPr lang="en-US" sz="2800" dirty="0" err="1" smtClean="0">
                <a:solidFill>
                  <a:srgbClr val="FFFFFF"/>
                </a:solidFill>
                <a:latin typeface="Century Gothic" charset="0"/>
              </a:rPr>
              <a:t>amplia</a:t>
            </a:r>
            <a:r>
              <a:rPr lang="en-US" sz="2800" dirty="0" smtClean="0">
                <a:solidFill>
                  <a:srgbClr val="FFFFFF"/>
                </a:solidFill>
                <a:latin typeface="Century Gothic" charset="0"/>
              </a:rPr>
              <a:t> </a:t>
            </a:r>
            <a:r>
              <a:rPr lang="en-US" sz="2800" dirty="0" err="1" smtClean="0">
                <a:solidFill>
                  <a:srgbClr val="FFFFFF"/>
                </a:solidFill>
                <a:latin typeface="Century Gothic" charset="0"/>
              </a:rPr>
              <a:t>visión</a:t>
            </a:r>
            <a:r>
              <a:rPr lang="en-US" sz="2800" dirty="0" smtClean="0">
                <a:solidFill>
                  <a:srgbClr val="FFFFFF"/>
                </a:solidFill>
                <a:latin typeface="Century Gothic" charset="0"/>
              </a:rPr>
              <a:t>  de </a:t>
            </a:r>
            <a:r>
              <a:rPr lang="en-US" sz="2800" dirty="0" err="1" smtClean="0">
                <a:solidFill>
                  <a:srgbClr val="FFFFFF"/>
                </a:solidFill>
                <a:latin typeface="Century Gothic" charset="0"/>
              </a:rPr>
              <a:t>sus</a:t>
            </a:r>
            <a:r>
              <a:rPr lang="en-US" sz="2800" dirty="0" smtClean="0">
                <a:solidFill>
                  <a:srgbClr val="FFFFFF"/>
                </a:solidFill>
                <a:latin typeface="Century Gothic" charset="0"/>
              </a:rPr>
              <a:t> </a:t>
            </a:r>
            <a:r>
              <a:rPr lang="en-US" sz="2800" dirty="0" err="1" smtClean="0">
                <a:solidFill>
                  <a:srgbClr val="FFFFFF"/>
                </a:solidFill>
                <a:latin typeface="Century Gothic" charset="0"/>
              </a:rPr>
              <a:t>métodos</a:t>
            </a:r>
            <a:r>
              <a:rPr lang="en-US" sz="2800" dirty="0" smtClean="0">
                <a:solidFill>
                  <a:srgbClr val="FFFFFF"/>
                </a:solidFill>
                <a:latin typeface="Century Gothic" charset="0"/>
              </a:rPr>
              <a:t> de </a:t>
            </a:r>
            <a:r>
              <a:rPr lang="en-US" sz="2800" dirty="0" err="1" smtClean="0">
                <a:solidFill>
                  <a:srgbClr val="FFFFFF"/>
                </a:solidFill>
                <a:latin typeface="Century Gothic" charset="0"/>
              </a:rPr>
              <a:t>expresión</a:t>
            </a:r>
            <a:r>
              <a:rPr lang="en-US" sz="2800" dirty="0" smtClean="0">
                <a:solidFill>
                  <a:srgbClr val="FFFFFF"/>
                </a:solidFill>
                <a:latin typeface="Century Gothic" charset="0"/>
              </a:rPr>
              <a:t> </a:t>
            </a:r>
            <a:r>
              <a:rPr lang="en-US" sz="2800" dirty="0" err="1" smtClean="0">
                <a:solidFill>
                  <a:srgbClr val="FFFFFF"/>
                </a:solidFill>
                <a:latin typeface="Century Gothic" charset="0"/>
              </a:rPr>
              <a:t>y</a:t>
            </a:r>
            <a:r>
              <a:rPr lang="en-US" sz="2800" dirty="0" smtClean="0">
                <a:solidFill>
                  <a:srgbClr val="FFFFFF"/>
                </a:solidFill>
                <a:latin typeface="Century Gothic" charset="0"/>
              </a:rPr>
              <a:t> </a:t>
            </a:r>
            <a:r>
              <a:rPr lang="en-US" sz="2800" dirty="0" err="1" smtClean="0">
                <a:solidFill>
                  <a:srgbClr val="FFFFFF"/>
                </a:solidFill>
                <a:latin typeface="Century Gothic" charset="0"/>
              </a:rPr>
              <a:t>conocimientos</a:t>
            </a:r>
            <a:r>
              <a:rPr lang="en-US" sz="28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Ulteriormente</a:t>
            </a:r>
            <a:r>
              <a:rPr lang="en-US" sz="2800" dirty="0" smtClean="0">
                <a:solidFill>
                  <a:srgbClr val="FFFFFF"/>
                </a:solidFill>
                <a:latin typeface="Century Gothic" charset="0"/>
              </a:rPr>
              <a:t> el </a:t>
            </a:r>
            <a:r>
              <a:rPr lang="en-US" sz="2800" dirty="0" err="1" smtClean="0">
                <a:solidFill>
                  <a:srgbClr val="FFFFFF"/>
                </a:solidFill>
                <a:latin typeface="Century Gothic" charset="0"/>
              </a:rPr>
              <a:t>profesor</a:t>
            </a:r>
            <a:r>
              <a:rPr lang="en-US" sz="2800" dirty="0" smtClean="0">
                <a:solidFill>
                  <a:srgbClr val="FFFFFF"/>
                </a:solidFill>
                <a:latin typeface="Century Gothic" charset="0"/>
              </a:rPr>
              <a:t> </a:t>
            </a:r>
            <a:r>
              <a:rPr lang="en-US" sz="2800" dirty="0" err="1" smtClean="0">
                <a:solidFill>
                  <a:srgbClr val="FFFFFF"/>
                </a:solidFill>
                <a:latin typeface="Century Gothic" charset="0"/>
              </a:rPr>
              <a:t>guía</a:t>
            </a:r>
            <a:r>
              <a:rPr lang="en-US" sz="2800" dirty="0" smtClean="0">
                <a:solidFill>
                  <a:srgbClr val="FFFFFF"/>
                </a:solidFill>
                <a:latin typeface="Century Gothic" charset="0"/>
              </a:rPr>
              <a:t> </a:t>
            </a:r>
            <a:r>
              <a:rPr lang="en-US" sz="2800" dirty="0" err="1" smtClean="0">
                <a:solidFill>
                  <a:srgbClr val="FFFFFF"/>
                </a:solidFill>
                <a:latin typeface="Century Gothic" charset="0"/>
              </a:rPr>
              <a:t>y</a:t>
            </a:r>
            <a:r>
              <a:rPr lang="en-US" sz="2800" dirty="0" smtClean="0">
                <a:solidFill>
                  <a:srgbClr val="FFFFFF"/>
                </a:solidFill>
                <a:latin typeface="Century Gothic" charset="0"/>
              </a:rPr>
              <a:t> </a:t>
            </a:r>
            <a:r>
              <a:rPr lang="en-US" sz="2800" dirty="0" err="1" smtClean="0">
                <a:solidFill>
                  <a:srgbClr val="FFFFFF"/>
                </a:solidFill>
                <a:latin typeface="Century Gothic" charset="0"/>
              </a:rPr>
              <a:t>modera</a:t>
            </a:r>
            <a:r>
              <a:rPr lang="en-US" sz="2800" dirty="0" smtClean="0">
                <a:solidFill>
                  <a:srgbClr val="FFFFFF"/>
                </a:solidFill>
                <a:latin typeface="Century Gothic" charset="0"/>
              </a:rPr>
              <a:t> </a:t>
            </a:r>
            <a:r>
              <a:rPr lang="en-US" sz="2800" dirty="0" err="1" smtClean="0">
                <a:solidFill>
                  <a:srgbClr val="FFFFFF"/>
                </a:solidFill>
                <a:latin typeface="Century Gothic" charset="0"/>
              </a:rPr>
              <a:t>estos</a:t>
            </a:r>
            <a:r>
              <a:rPr lang="en-US" sz="2800" dirty="0" smtClean="0">
                <a:solidFill>
                  <a:srgbClr val="FFFFFF"/>
                </a:solidFill>
                <a:latin typeface="Century Gothic" charset="0"/>
              </a:rPr>
              <a:t> debates con la </a:t>
            </a:r>
            <a:r>
              <a:rPr lang="en-US" sz="2800" dirty="0" err="1" smtClean="0">
                <a:solidFill>
                  <a:srgbClr val="FFFFFF"/>
                </a:solidFill>
                <a:latin typeface="Century Gothic" charset="0"/>
              </a:rPr>
              <a:t>intención</a:t>
            </a:r>
            <a:r>
              <a:rPr lang="en-US" sz="2800" dirty="0" smtClean="0">
                <a:solidFill>
                  <a:srgbClr val="FFFFFF"/>
                </a:solidFill>
                <a:latin typeface="Century Gothic" charset="0"/>
              </a:rPr>
              <a:t> de </a:t>
            </a:r>
            <a:r>
              <a:rPr lang="en-US" sz="2800" dirty="0" err="1" smtClean="0">
                <a:solidFill>
                  <a:srgbClr val="FFFFFF"/>
                </a:solidFill>
                <a:latin typeface="Century Gothic" charset="0"/>
              </a:rPr>
              <a:t>cumplir</a:t>
            </a:r>
            <a:r>
              <a:rPr lang="en-US" sz="2800" dirty="0" smtClean="0">
                <a:solidFill>
                  <a:srgbClr val="FFFFFF"/>
                </a:solidFill>
                <a:latin typeface="Century Gothic" charset="0"/>
              </a:rPr>
              <a:t> con los </a:t>
            </a:r>
            <a:r>
              <a:rPr lang="en-US" sz="2800" dirty="0" err="1" smtClean="0">
                <a:solidFill>
                  <a:srgbClr val="FFFFFF"/>
                </a:solidFill>
                <a:latin typeface="Century Gothic" charset="0"/>
              </a:rPr>
              <a:t>objetivos</a:t>
            </a:r>
            <a:r>
              <a:rPr lang="en-US" sz="2800" dirty="0" smtClean="0">
                <a:solidFill>
                  <a:srgbClr val="FFFFFF"/>
                </a:solidFill>
                <a:latin typeface="Century Gothic" charset="0"/>
              </a:rPr>
              <a:t> </a:t>
            </a:r>
            <a:r>
              <a:rPr lang="en-US" sz="2800" dirty="0" err="1" smtClean="0">
                <a:solidFill>
                  <a:srgbClr val="FFFFFF"/>
                </a:solidFill>
                <a:latin typeface="Century Gothic" charset="0"/>
              </a:rPr>
              <a:t>previstos</a:t>
            </a:r>
            <a:r>
              <a:rPr lang="en-US" sz="2800" dirty="0" smtClean="0">
                <a:solidFill>
                  <a:srgbClr val="FFFFFF"/>
                </a:solidFill>
                <a:latin typeface="Century Gothic" charset="0"/>
              </a:rPr>
              <a:t> </a:t>
            </a:r>
            <a:r>
              <a:rPr lang="en-US" sz="2800" dirty="0" err="1" smtClean="0">
                <a:solidFill>
                  <a:srgbClr val="FFFFFF"/>
                </a:solidFill>
                <a:latin typeface="Century Gothic" charset="0"/>
              </a:rPr>
              <a:t>y</a:t>
            </a:r>
            <a:r>
              <a:rPr lang="en-US" sz="2800" dirty="0" smtClean="0">
                <a:solidFill>
                  <a:srgbClr val="FFFFFF"/>
                </a:solidFill>
                <a:latin typeface="Century Gothic" charset="0"/>
              </a:rPr>
              <a:t> </a:t>
            </a:r>
            <a:r>
              <a:rPr lang="en-US" sz="2800" dirty="0" err="1" smtClean="0">
                <a:solidFill>
                  <a:srgbClr val="FFFFFF"/>
                </a:solidFill>
                <a:latin typeface="Century Gothic" charset="0"/>
              </a:rPr>
              <a:t>revisar</a:t>
            </a:r>
            <a:r>
              <a:rPr lang="en-US" sz="2800" dirty="0" smtClean="0">
                <a:solidFill>
                  <a:srgbClr val="FFFFFF"/>
                </a:solidFill>
                <a:latin typeface="Century Gothic" charset="0"/>
              </a:rPr>
              <a:t> la </a:t>
            </a:r>
            <a:r>
              <a:rPr lang="en-US" sz="2800" dirty="0" err="1" smtClean="0">
                <a:solidFill>
                  <a:srgbClr val="FFFFFF"/>
                </a:solidFill>
                <a:latin typeface="Century Gothic" charset="0"/>
              </a:rPr>
              <a:t>información</a:t>
            </a:r>
            <a:r>
              <a:rPr lang="en-US" sz="2800" dirty="0" smtClean="0">
                <a:solidFill>
                  <a:srgbClr val="FFFFFF"/>
                </a:solidFill>
                <a:latin typeface="Century Gothic" charset="0"/>
              </a:rPr>
              <a:t>.</a:t>
            </a: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smtClean="0">
                <a:solidFill>
                  <a:schemeClr val="accent1"/>
                </a:solidFill>
              </a:rPr>
              <a:t>ANÁLISIS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388113"/>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La </a:t>
            </a:r>
            <a:r>
              <a:rPr lang="en-US" sz="2800" dirty="0" err="1" smtClean="0">
                <a:solidFill>
                  <a:srgbClr val="FFFFFF"/>
                </a:solidFill>
                <a:latin typeface="Century Gothic" charset="0"/>
              </a:rPr>
              <a:t>profesora</a:t>
            </a:r>
            <a:r>
              <a:rPr lang="en-US" sz="2800" dirty="0" smtClean="0">
                <a:solidFill>
                  <a:srgbClr val="FFFFFF"/>
                </a:solidFill>
                <a:latin typeface="Century Gothic" charset="0"/>
              </a:rPr>
              <a:t> </a:t>
            </a:r>
            <a:r>
              <a:rPr lang="en-US" sz="2800" dirty="0" err="1" smtClean="0">
                <a:solidFill>
                  <a:srgbClr val="FFFFFF"/>
                </a:solidFill>
                <a:latin typeface="Century Gothic" charset="0"/>
              </a:rPr>
              <a:t>realizará</a:t>
            </a:r>
            <a:r>
              <a:rPr lang="en-US" sz="2800" dirty="0" smtClean="0">
                <a:solidFill>
                  <a:srgbClr val="FFFFFF"/>
                </a:solidFill>
                <a:latin typeface="Century Gothic" charset="0"/>
              </a:rPr>
              <a:t> </a:t>
            </a:r>
            <a:r>
              <a:rPr lang="en-US" sz="2800" dirty="0" err="1" smtClean="0">
                <a:solidFill>
                  <a:srgbClr val="FFFFFF"/>
                </a:solidFill>
                <a:latin typeface="Century Gothic" charset="0"/>
              </a:rPr>
              <a:t>una</a:t>
            </a:r>
            <a:r>
              <a:rPr lang="en-US" sz="2800" dirty="0" smtClean="0">
                <a:solidFill>
                  <a:srgbClr val="FFFFFF"/>
                </a:solidFill>
                <a:latin typeface="Century Gothic" charset="0"/>
              </a:rPr>
              <a:t> </a:t>
            </a:r>
            <a:r>
              <a:rPr lang="en-US" sz="2800" dirty="0" err="1" smtClean="0">
                <a:solidFill>
                  <a:srgbClr val="FFFFFF"/>
                </a:solidFill>
                <a:latin typeface="Century Gothic" charset="0"/>
              </a:rPr>
              <a:t>síntesis</a:t>
            </a:r>
            <a:r>
              <a:rPr lang="en-US" sz="2800" dirty="0" smtClean="0">
                <a:solidFill>
                  <a:srgbClr val="FFFFFF"/>
                </a:solidFill>
                <a:latin typeface="Century Gothic" charset="0"/>
              </a:rPr>
              <a:t> de los </a:t>
            </a:r>
            <a:r>
              <a:rPr lang="en-US" sz="2800" dirty="0" err="1" smtClean="0">
                <a:solidFill>
                  <a:srgbClr val="FFFFFF"/>
                </a:solidFill>
                <a:latin typeface="Century Gothic" charset="0"/>
              </a:rPr>
              <a:t>puntos</a:t>
            </a:r>
            <a:r>
              <a:rPr lang="en-US" sz="2800" dirty="0" smtClean="0">
                <a:solidFill>
                  <a:srgbClr val="FFFFFF"/>
                </a:solidFill>
                <a:latin typeface="Century Gothic" charset="0"/>
              </a:rPr>
              <a:t> </a:t>
            </a:r>
            <a:r>
              <a:rPr lang="en-US" sz="2800" dirty="0" err="1" smtClean="0">
                <a:solidFill>
                  <a:srgbClr val="FFFFFF"/>
                </a:solidFill>
                <a:latin typeface="Century Gothic" charset="0"/>
              </a:rPr>
              <a:t>más</a:t>
            </a:r>
            <a:r>
              <a:rPr lang="en-US" sz="2800" dirty="0" smtClean="0">
                <a:solidFill>
                  <a:srgbClr val="FFFFFF"/>
                </a:solidFill>
                <a:latin typeface="Century Gothic" charset="0"/>
              </a:rPr>
              <a:t> </a:t>
            </a:r>
            <a:r>
              <a:rPr lang="en-US" sz="2800" dirty="0" err="1" smtClean="0">
                <a:solidFill>
                  <a:srgbClr val="FFFFFF"/>
                </a:solidFill>
                <a:latin typeface="Century Gothic" charset="0"/>
              </a:rPr>
              <a:t>importantes</a:t>
            </a:r>
            <a:r>
              <a:rPr lang="en-US" sz="2800" dirty="0" smtClean="0">
                <a:solidFill>
                  <a:srgbClr val="FFFFFF"/>
                </a:solidFill>
                <a:latin typeface="Century Gothic" charset="0"/>
              </a:rPr>
              <a:t> a </a:t>
            </a:r>
            <a:r>
              <a:rPr lang="en-US" sz="2800" dirty="0" err="1" smtClean="0">
                <a:solidFill>
                  <a:srgbClr val="FFFFFF"/>
                </a:solidFill>
                <a:latin typeface="Century Gothic" charset="0"/>
              </a:rPr>
              <a:t>modo</a:t>
            </a:r>
            <a:r>
              <a:rPr lang="en-US" sz="2800" dirty="0" smtClean="0">
                <a:solidFill>
                  <a:srgbClr val="FFFFFF"/>
                </a:solidFill>
                <a:latin typeface="Century Gothic" charset="0"/>
              </a:rPr>
              <a:t> de </a:t>
            </a:r>
            <a:r>
              <a:rPr lang="en-US" sz="2800" dirty="0" err="1" smtClean="0">
                <a:solidFill>
                  <a:srgbClr val="FFFFFF"/>
                </a:solidFill>
                <a:latin typeface="Century Gothic" charset="0"/>
              </a:rPr>
              <a:t>clarificar</a:t>
            </a:r>
            <a:r>
              <a:rPr lang="en-US" sz="2800" dirty="0" smtClean="0">
                <a:solidFill>
                  <a:srgbClr val="FFFFFF"/>
                </a:solidFill>
                <a:latin typeface="Century Gothic" charset="0"/>
              </a:rPr>
              <a:t> los </a:t>
            </a:r>
            <a:r>
              <a:rPr lang="en-US" sz="2800" dirty="0" err="1" smtClean="0">
                <a:solidFill>
                  <a:srgbClr val="FFFFFF"/>
                </a:solidFill>
                <a:latin typeface="Century Gothic" charset="0"/>
              </a:rPr>
              <a:t>conceptos</a:t>
            </a:r>
            <a:r>
              <a:rPr lang="en-US" sz="2800" dirty="0" smtClean="0">
                <a:solidFill>
                  <a:srgbClr val="FFFFFF"/>
                </a:solidFill>
                <a:latin typeface="Century Gothic" charset="0"/>
              </a:rPr>
              <a:t> </a:t>
            </a:r>
            <a:r>
              <a:rPr lang="en-US" sz="2800" dirty="0" err="1" smtClean="0">
                <a:solidFill>
                  <a:srgbClr val="FFFFFF"/>
                </a:solidFill>
                <a:latin typeface="Century Gothic" charset="0"/>
              </a:rPr>
              <a:t>más</a:t>
            </a:r>
            <a:r>
              <a:rPr lang="en-US" sz="2800" dirty="0" smtClean="0">
                <a:solidFill>
                  <a:srgbClr val="FFFFFF"/>
                </a:solidFill>
                <a:latin typeface="Century Gothic" charset="0"/>
              </a:rPr>
              <a:t> </a:t>
            </a:r>
            <a:r>
              <a:rPr lang="en-US" sz="2800" dirty="0" err="1" smtClean="0">
                <a:solidFill>
                  <a:srgbClr val="FFFFFF"/>
                </a:solidFill>
                <a:latin typeface="Century Gothic" charset="0"/>
              </a:rPr>
              <a:t>relevantes</a:t>
            </a:r>
            <a:r>
              <a:rPr lang="en-US" sz="2800" dirty="0" smtClean="0">
                <a:solidFill>
                  <a:srgbClr val="FFFFFF"/>
                </a:solidFill>
                <a:latin typeface="Century Gothic" charset="0"/>
              </a:rPr>
              <a:t> </a:t>
            </a:r>
            <a:r>
              <a:rPr lang="en-US" sz="2800" dirty="0" err="1" smtClean="0">
                <a:solidFill>
                  <a:srgbClr val="FFFFFF"/>
                </a:solidFill>
                <a:latin typeface="Century Gothic" charset="0"/>
              </a:rPr>
              <a:t>tanto</a:t>
            </a:r>
            <a:r>
              <a:rPr lang="en-US" sz="2800" dirty="0" smtClean="0">
                <a:solidFill>
                  <a:srgbClr val="FFFFFF"/>
                </a:solidFill>
                <a:latin typeface="Century Gothic" charset="0"/>
              </a:rPr>
              <a:t> en los </a:t>
            </a:r>
            <a:r>
              <a:rPr lang="en-US" sz="2800" dirty="0" err="1" smtClean="0">
                <a:solidFill>
                  <a:srgbClr val="FFFFFF"/>
                </a:solidFill>
                <a:latin typeface="Century Gothic" charset="0"/>
              </a:rPr>
              <a:t>contenidos</a:t>
            </a:r>
            <a:r>
              <a:rPr lang="en-US" sz="2800" dirty="0" smtClean="0">
                <a:solidFill>
                  <a:srgbClr val="FFFFFF"/>
                </a:solidFill>
                <a:latin typeface="Century Gothic" charset="0"/>
              </a:rPr>
              <a:t> </a:t>
            </a:r>
            <a:r>
              <a:rPr lang="en-US" sz="2800" dirty="0" err="1" smtClean="0">
                <a:solidFill>
                  <a:srgbClr val="FFFFFF"/>
                </a:solidFill>
                <a:latin typeface="Century Gothic" charset="0"/>
              </a:rPr>
              <a:t>como</a:t>
            </a:r>
            <a:r>
              <a:rPr lang="en-US" sz="2800" dirty="0" smtClean="0">
                <a:solidFill>
                  <a:srgbClr val="FFFFFF"/>
                </a:solidFill>
                <a:latin typeface="Century Gothic" charset="0"/>
              </a:rPr>
              <a:t> en los </a:t>
            </a:r>
            <a:r>
              <a:rPr lang="en-US" sz="2800" dirty="0" err="1" smtClean="0">
                <a:solidFill>
                  <a:srgbClr val="FFFFFF"/>
                </a:solidFill>
                <a:latin typeface="Century Gothic" charset="0"/>
              </a:rPr>
              <a:t>procedimientos</a:t>
            </a:r>
            <a:r>
              <a:rPr lang="en-US" sz="2800" dirty="0" smtClean="0">
                <a:solidFill>
                  <a:srgbClr val="FFFFFF"/>
                </a:solidFill>
                <a:latin typeface="Century Gothic" charset="0"/>
              </a:rPr>
              <a:t> a </a:t>
            </a:r>
            <a:r>
              <a:rPr lang="en-US" sz="2800" dirty="0" err="1" smtClean="0">
                <a:solidFill>
                  <a:srgbClr val="FFFFFF"/>
                </a:solidFill>
                <a:latin typeface="Century Gothic" charset="0"/>
              </a:rPr>
              <a:t>través</a:t>
            </a:r>
            <a:r>
              <a:rPr lang="en-US" sz="2800" dirty="0" smtClean="0">
                <a:solidFill>
                  <a:srgbClr val="FFFFFF"/>
                </a:solidFill>
                <a:latin typeface="Century Gothic" charset="0"/>
              </a:rPr>
              <a:t> de </a:t>
            </a:r>
            <a:r>
              <a:rPr lang="en-US" sz="2800" dirty="0" err="1" smtClean="0">
                <a:solidFill>
                  <a:srgbClr val="FFFFFF"/>
                </a:solidFill>
                <a:latin typeface="Century Gothic" charset="0"/>
              </a:rPr>
              <a:t>las</a:t>
            </a:r>
            <a:r>
              <a:rPr lang="en-US" sz="2800" dirty="0" smtClean="0">
                <a:solidFill>
                  <a:srgbClr val="FFFFFF"/>
                </a:solidFill>
                <a:latin typeface="Century Gothic" charset="0"/>
              </a:rPr>
              <a:t> TIC.</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smtClean="0">
                <a:solidFill>
                  <a:schemeClr val="accent1"/>
                </a:solidFill>
              </a:rPr>
              <a:t>SÍNTESIS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388113"/>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4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err="1" smtClean="0">
                <a:solidFill>
                  <a:srgbClr val="FFFFFF"/>
                </a:solidFill>
                <a:latin typeface="Century Gothic" charset="0"/>
              </a:rPr>
              <a:t>Pedagógicos</a:t>
            </a:r>
            <a:endParaRPr lang="en-US" sz="4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err="1" smtClean="0">
                <a:solidFill>
                  <a:srgbClr val="FFFFFF"/>
                </a:solidFill>
                <a:latin typeface="Century Gothic" charset="0"/>
              </a:rPr>
              <a:t>Didácticos</a:t>
            </a:r>
            <a:endParaRPr lang="en-US" sz="4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err="1" smtClean="0">
                <a:solidFill>
                  <a:srgbClr val="FFFFFF"/>
                </a:solidFill>
                <a:latin typeface="Century Gothic" charset="0"/>
              </a:rPr>
              <a:t>Informáticos</a:t>
            </a:r>
            <a:endParaRPr lang="en-US" sz="4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err="1" smtClean="0">
                <a:solidFill>
                  <a:srgbClr val="FFFFFF"/>
                </a:solidFill>
                <a:latin typeface="Century Gothic" charset="0"/>
              </a:rPr>
              <a:t>Sociales</a:t>
            </a:r>
            <a:endParaRPr lang="en-US" sz="4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000" dirty="0" err="1" smtClean="0">
                <a:solidFill>
                  <a:srgbClr val="FFFFFF"/>
                </a:solidFill>
                <a:latin typeface="Century Gothic" charset="0"/>
              </a:rPr>
              <a:t>Comunicativos</a:t>
            </a:r>
            <a:endParaRPr lang="en-US" sz="4000" dirty="0">
              <a:solidFill>
                <a:srgbClr val="FFFFFF"/>
              </a:solidFill>
              <a:latin typeface="Century Gothic" charset="0"/>
            </a:endParaRPr>
          </a:p>
        </p:txBody>
      </p:sp>
      <p:sp>
        <p:nvSpPr>
          <p:cNvPr id="8" name="TextBox 7"/>
          <p:cNvSpPr txBox="1"/>
          <p:nvPr/>
        </p:nvSpPr>
        <p:spPr>
          <a:xfrm>
            <a:off x="838200" y="304802"/>
            <a:ext cx="6781800" cy="1323439"/>
          </a:xfrm>
          <a:prstGeom prst="rect">
            <a:avLst/>
          </a:prstGeom>
          <a:noFill/>
        </p:spPr>
        <p:txBody>
          <a:bodyPr wrap="square" rtlCol="0">
            <a:spAutoFit/>
          </a:bodyPr>
          <a:lstStyle/>
          <a:p>
            <a:r>
              <a:rPr lang="en-US" sz="4000" b="1" dirty="0" smtClean="0">
                <a:solidFill>
                  <a:schemeClr val="accent1"/>
                </a:solidFill>
              </a:rPr>
              <a:t>OBJETIVOS </a:t>
            </a:r>
          </a:p>
          <a:p>
            <a:r>
              <a:rPr lang="en-US" sz="4000" b="1" dirty="0" err="1" smtClean="0">
                <a:solidFill>
                  <a:schemeClr val="accent1"/>
                </a:solidFill>
              </a:rPr>
              <a:t>Propuesta</a:t>
            </a:r>
            <a:r>
              <a:rPr lang="en-US" sz="4000" b="1" dirty="0" smtClean="0">
                <a:solidFill>
                  <a:schemeClr val="accent1"/>
                </a:solidFill>
              </a:rPr>
              <a:t> </a:t>
            </a:r>
            <a:r>
              <a:rPr lang="en-US" sz="4000" b="1" dirty="0" err="1" smtClean="0">
                <a:solidFill>
                  <a:schemeClr val="accent1"/>
                </a:solidFill>
              </a:rPr>
              <a:t>Didáctica</a:t>
            </a:r>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Centralizar</a:t>
            </a:r>
            <a:r>
              <a:rPr lang="en-US" sz="3600" dirty="0" smtClean="0">
                <a:solidFill>
                  <a:srgbClr val="FFFFFF"/>
                </a:solidFill>
                <a:latin typeface="Century Gothic" charset="0"/>
              </a:rPr>
              <a:t> </a:t>
            </a:r>
            <a:r>
              <a:rPr lang="en-US" sz="3600" dirty="0" err="1" smtClean="0">
                <a:solidFill>
                  <a:srgbClr val="FFFFFF"/>
                </a:solidFill>
                <a:latin typeface="Century Gothic" charset="0"/>
              </a:rPr>
              <a:t>recursos</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Establecer</a:t>
            </a:r>
            <a:r>
              <a:rPr lang="en-US" sz="3600" dirty="0" smtClean="0">
                <a:solidFill>
                  <a:srgbClr val="FFFFFF"/>
                </a:solidFill>
                <a:latin typeface="Century Gothic" charset="0"/>
              </a:rPr>
              <a:t> </a:t>
            </a:r>
            <a:r>
              <a:rPr lang="en-US" sz="3600" dirty="0" err="1" smtClean="0">
                <a:solidFill>
                  <a:srgbClr val="FFFFFF"/>
                </a:solidFill>
                <a:latin typeface="Century Gothic" charset="0"/>
              </a:rPr>
              <a:t>una</a:t>
            </a:r>
            <a:r>
              <a:rPr lang="en-US" sz="3600" dirty="0" smtClean="0">
                <a:solidFill>
                  <a:srgbClr val="FFFFFF"/>
                </a:solidFill>
                <a:latin typeface="Century Gothic" charset="0"/>
              </a:rPr>
              <a:t> </a:t>
            </a:r>
            <a:r>
              <a:rPr lang="en-US" sz="3600" dirty="0" err="1" smtClean="0">
                <a:solidFill>
                  <a:srgbClr val="FFFFFF"/>
                </a:solidFill>
                <a:latin typeface="Century Gothic" charset="0"/>
              </a:rPr>
              <a:t>misma</a:t>
            </a:r>
            <a:r>
              <a:rPr lang="en-US" sz="3600" dirty="0" smtClean="0">
                <a:solidFill>
                  <a:srgbClr val="FFFFFF"/>
                </a:solidFill>
                <a:latin typeface="Century Gothic" charset="0"/>
              </a:rPr>
              <a:t> </a:t>
            </a:r>
            <a:r>
              <a:rPr lang="en-US" sz="3600" dirty="0" err="1" smtClean="0">
                <a:solidFill>
                  <a:srgbClr val="FFFFFF"/>
                </a:solidFill>
                <a:latin typeface="Century Gothic" charset="0"/>
              </a:rPr>
              <a:t>línea</a:t>
            </a:r>
            <a:r>
              <a:rPr lang="en-US" sz="3600" dirty="0" smtClean="0">
                <a:solidFill>
                  <a:srgbClr val="FFFFFF"/>
                </a:solidFill>
                <a:latin typeface="Century Gothic" charset="0"/>
              </a:rPr>
              <a:t> de </a:t>
            </a:r>
            <a:r>
              <a:rPr lang="en-US" sz="3600" dirty="0" err="1" smtClean="0">
                <a:solidFill>
                  <a:srgbClr val="FFFFFF"/>
                </a:solidFill>
                <a:latin typeface="Century Gothic" charset="0"/>
              </a:rPr>
              <a:t>actuación</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Difundir</a:t>
            </a:r>
            <a:r>
              <a:rPr lang="en-US" sz="3600" dirty="0" smtClean="0">
                <a:solidFill>
                  <a:srgbClr val="FFFFFF"/>
                </a:solidFill>
                <a:latin typeface="Century Gothic" charset="0"/>
              </a:rPr>
              <a:t> </a:t>
            </a:r>
            <a:r>
              <a:rPr lang="en-US" sz="3600" dirty="0" err="1" smtClean="0">
                <a:solidFill>
                  <a:srgbClr val="FFFFFF"/>
                </a:solidFill>
                <a:latin typeface="Century Gothic" charset="0"/>
              </a:rPr>
              <a:t>eventos</a:t>
            </a:r>
            <a:r>
              <a:rPr lang="en-US" sz="3600" dirty="0" smtClean="0">
                <a:solidFill>
                  <a:srgbClr val="FFFFFF"/>
                </a:solidFill>
                <a:latin typeface="Century Gothic" charset="0"/>
              </a:rPr>
              <a:t> de </a:t>
            </a:r>
            <a:r>
              <a:rPr lang="en-US" sz="3600" dirty="0" err="1" smtClean="0">
                <a:solidFill>
                  <a:srgbClr val="FFFFFF"/>
                </a:solidFill>
                <a:latin typeface="Century Gothic" charset="0"/>
              </a:rPr>
              <a:t>clase</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Medio</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i="1" dirty="0" err="1" smtClean="0">
                <a:solidFill>
                  <a:srgbClr val="FFFFFF"/>
                </a:solidFill>
                <a:latin typeface="Century Gothic" charset="0"/>
              </a:rPr>
              <a:t>informatizar</a:t>
            </a:r>
            <a:r>
              <a:rPr lang="en-US" sz="3600" dirty="0" smtClean="0">
                <a:solidFill>
                  <a:srgbClr val="FFFFFF"/>
                </a:solidFill>
                <a:latin typeface="Century Gothic" charset="0"/>
              </a:rPr>
              <a:t> el </a:t>
            </a:r>
            <a:r>
              <a:rPr lang="en-US" sz="3600" dirty="0" err="1" smtClean="0">
                <a:solidFill>
                  <a:srgbClr val="FFFFFF"/>
                </a:solidFill>
                <a:latin typeface="Century Gothic" charset="0"/>
              </a:rPr>
              <a:t>centro</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Medio</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i="1" dirty="0" err="1" smtClean="0">
                <a:solidFill>
                  <a:srgbClr val="FFFFFF"/>
                </a:solidFill>
                <a:latin typeface="Century Gothic" charset="0"/>
              </a:rPr>
              <a:t>formar</a:t>
            </a:r>
            <a:endParaRPr lang="en-US" sz="3600" i="1"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Alumno-autor</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i="1" dirty="0" err="1" smtClean="0">
                <a:solidFill>
                  <a:srgbClr val="FFFFFF"/>
                </a:solidFill>
                <a:latin typeface="Century Gothic" charset="0"/>
              </a:rPr>
              <a:t>potenciar</a:t>
            </a:r>
            <a:r>
              <a:rPr lang="en-US" sz="3600" dirty="0" smtClean="0">
                <a:solidFill>
                  <a:srgbClr val="FFFFFF"/>
                </a:solidFill>
                <a:latin typeface="Century Gothic" charset="0"/>
              </a:rPr>
              <a:t> el </a:t>
            </a:r>
            <a:r>
              <a:rPr lang="en-US" sz="3600" dirty="0" err="1" smtClean="0">
                <a:solidFill>
                  <a:srgbClr val="FFFFFF"/>
                </a:solidFill>
                <a:latin typeface="Century Gothic" charset="0"/>
              </a:rPr>
              <a:t>aprendizaje</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Profesor</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i="1" dirty="0" err="1" smtClean="0">
                <a:solidFill>
                  <a:srgbClr val="FFFFFF"/>
                </a:solidFill>
                <a:latin typeface="Century Gothic" charset="0"/>
              </a:rPr>
              <a:t>guiar</a:t>
            </a:r>
            <a:r>
              <a:rPr lang="en-US" sz="3600" dirty="0" smtClean="0">
                <a:solidFill>
                  <a:srgbClr val="FFFFFF"/>
                </a:solidFill>
                <a:latin typeface="Century Gothic" charset="0"/>
              </a:rPr>
              <a:t> el </a:t>
            </a:r>
            <a:r>
              <a:rPr lang="en-US" sz="3600" dirty="0" err="1" smtClean="0">
                <a:solidFill>
                  <a:srgbClr val="FFFFFF"/>
                </a:solidFill>
                <a:latin typeface="Century Gothic" charset="0"/>
              </a:rPr>
              <a:t>proceso</a:t>
            </a:r>
            <a:r>
              <a:rPr lang="en-US" sz="3600" dirty="0" smtClean="0">
                <a:solidFill>
                  <a:srgbClr val="FFFFFF"/>
                </a:solidFill>
                <a:latin typeface="Century Gothic" charset="0"/>
              </a:rPr>
              <a:t> E-A</a:t>
            </a: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err="1" smtClean="0">
                <a:solidFill>
                  <a:schemeClr val="accent1"/>
                </a:solidFill>
              </a:rPr>
              <a:t>Pedagógicos</a:t>
            </a:r>
            <a:endParaRPr lang="en-US" sz="4000" b="1" dirty="0" smtClean="0">
              <a:solidFill>
                <a:schemeClr val="accent1"/>
              </a:solidFill>
            </a:endParaRP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Definir</a:t>
            </a:r>
            <a:r>
              <a:rPr lang="en-US" sz="3600" dirty="0" smtClean="0">
                <a:solidFill>
                  <a:srgbClr val="FFFFFF"/>
                </a:solidFill>
                <a:latin typeface="Century Gothic" charset="0"/>
              </a:rPr>
              <a:t> la </a:t>
            </a:r>
            <a:r>
              <a:rPr lang="en-US" sz="3600" dirty="0" err="1" smtClean="0">
                <a:solidFill>
                  <a:srgbClr val="FFFFFF"/>
                </a:solidFill>
                <a:latin typeface="Century Gothic" charset="0"/>
              </a:rPr>
              <a:t>didáctica</a:t>
            </a:r>
            <a:r>
              <a:rPr lang="en-US" sz="3600" dirty="0" smtClean="0">
                <a:solidFill>
                  <a:srgbClr val="FFFFFF"/>
                </a:solidFill>
                <a:latin typeface="Century Gothic" charset="0"/>
              </a:rPr>
              <a:t>: </a:t>
            </a:r>
            <a:r>
              <a:rPr lang="en-US" sz="3600" dirty="0" err="1" smtClean="0">
                <a:solidFill>
                  <a:srgbClr val="FFFFFF"/>
                </a:solidFill>
                <a:latin typeface="Century Gothic" charset="0"/>
              </a:rPr>
              <a:t>disciplina</a:t>
            </a:r>
            <a:r>
              <a:rPr lang="en-US" sz="3600" dirty="0" smtClean="0">
                <a:solidFill>
                  <a:srgbClr val="FFFFFF"/>
                </a:solidFill>
                <a:latin typeface="Century Gothic" charset="0"/>
              </a:rPr>
              <a:t> </a:t>
            </a:r>
            <a:r>
              <a:rPr lang="en-US" sz="3600" dirty="0" err="1" smtClean="0">
                <a:solidFill>
                  <a:srgbClr val="FFFFFF"/>
                </a:solidFill>
                <a:latin typeface="Century Gothic" charset="0"/>
              </a:rPr>
              <a:t>científico-pedagógica</a:t>
            </a:r>
            <a:r>
              <a:rPr lang="en-US" sz="3600" dirty="0" smtClean="0">
                <a:solidFill>
                  <a:srgbClr val="FFFFFF"/>
                </a:solidFill>
                <a:latin typeface="Century Gothic" charset="0"/>
              </a:rPr>
              <a:t> </a:t>
            </a:r>
            <a:r>
              <a:rPr lang="en-US" sz="3600" dirty="0" err="1" smtClean="0">
                <a:solidFill>
                  <a:srgbClr val="FFFFFF"/>
                </a:solidFill>
                <a:latin typeface="Century Gothic" charset="0"/>
              </a:rPr>
              <a:t>que</a:t>
            </a:r>
            <a:r>
              <a:rPr lang="en-US" sz="3600" dirty="0" smtClean="0">
                <a:solidFill>
                  <a:srgbClr val="FFFFFF"/>
                </a:solidFill>
                <a:latin typeface="Century Gothic" charset="0"/>
              </a:rPr>
              <a:t> </a:t>
            </a:r>
            <a:r>
              <a:rPr lang="en-US" sz="3600" dirty="0" err="1" smtClean="0">
                <a:solidFill>
                  <a:srgbClr val="FFFFFF"/>
                </a:solidFill>
                <a:latin typeface="Century Gothic" charset="0"/>
              </a:rPr>
              <a:t>tiene</a:t>
            </a:r>
            <a:r>
              <a:rPr lang="en-US" sz="3600" dirty="0" smtClean="0">
                <a:solidFill>
                  <a:srgbClr val="FFFFFF"/>
                </a:solidFill>
                <a:latin typeface="Century Gothic" charset="0"/>
              </a:rPr>
              <a:t> </a:t>
            </a:r>
            <a:r>
              <a:rPr lang="en-US" sz="3600" dirty="0" err="1" smtClean="0">
                <a:solidFill>
                  <a:srgbClr val="FFFFFF"/>
                </a:solidFill>
                <a:latin typeface="Century Gothic" charset="0"/>
              </a:rPr>
              <a:t>como</a:t>
            </a:r>
            <a:r>
              <a:rPr lang="en-US" sz="3600" dirty="0" smtClean="0">
                <a:solidFill>
                  <a:srgbClr val="FFFFFF"/>
                </a:solidFill>
                <a:latin typeface="Century Gothic" charset="0"/>
              </a:rPr>
              <a:t> </a:t>
            </a:r>
            <a:r>
              <a:rPr lang="en-US" sz="3600" dirty="0" err="1" smtClean="0">
                <a:solidFill>
                  <a:srgbClr val="FFFFFF"/>
                </a:solidFill>
                <a:latin typeface="Century Gothic" charset="0"/>
              </a:rPr>
              <a:t>objeto</a:t>
            </a:r>
            <a:r>
              <a:rPr lang="en-US" sz="3600" dirty="0" smtClean="0">
                <a:solidFill>
                  <a:srgbClr val="FFFFFF"/>
                </a:solidFill>
                <a:latin typeface="Century Gothic" charset="0"/>
              </a:rPr>
              <a:t> el </a:t>
            </a:r>
            <a:r>
              <a:rPr lang="en-US" sz="3600" dirty="0" err="1" smtClean="0">
                <a:solidFill>
                  <a:srgbClr val="FFFFFF"/>
                </a:solidFill>
                <a:latin typeface="Century Gothic" charset="0"/>
              </a:rPr>
              <a:t>estudio</a:t>
            </a:r>
            <a:r>
              <a:rPr lang="en-US" sz="3600" dirty="0" smtClean="0">
                <a:solidFill>
                  <a:srgbClr val="FFFFFF"/>
                </a:solidFill>
                <a:latin typeface="Century Gothic" charset="0"/>
              </a:rPr>
              <a:t> en el </a:t>
            </a:r>
            <a:r>
              <a:rPr lang="en-US" sz="3600" dirty="0" err="1" smtClean="0">
                <a:solidFill>
                  <a:srgbClr val="FFFFFF"/>
                </a:solidFill>
                <a:latin typeface="Century Gothic" charset="0"/>
              </a:rPr>
              <a:t>proceso</a:t>
            </a:r>
            <a:r>
              <a:rPr lang="en-US" sz="3600" dirty="0" smtClean="0">
                <a:solidFill>
                  <a:srgbClr val="FFFFFF"/>
                </a:solidFill>
                <a:latin typeface="Century Gothic" charset="0"/>
              </a:rPr>
              <a:t> de </a:t>
            </a:r>
            <a:r>
              <a:rPr lang="en-US" sz="3600" dirty="0" err="1" smtClean="0">
                <a:solidFill>
                  <a:srgbClr val="FFFFFF"/>
                </a:solidFill>
                <a:latin typeface="Century Gothic" charset="0"/>
              </a:rPr>
              <a:t>enseñanza-aprendizaje</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smtClean="0">
                <a:solidFill>
                  <a:srgbClr val="FFFFFF"/>
                </a:solidFill>
                <a:latin typeface="Century Gothic" charset="0"/>
              </a:rPr>
              <a:t>El </a:t>
            </a:r>
            <a:r>
              <a:rPr lang="en-US" sz="3600" dirty="0" err="1" smtClean="0">
                <a:solidFill>
                  <a:srgbClr val="FFFFFF"/>
                </a:solidFill>
                <a:latin typeface="Century Gothic" charset="0"/>
              </a:rPr>
              <a:t>blog</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a:t>
            </a:r>
          </a:p>
          <a:p>
            <a:pPr marL="1360488" lvl="2"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Apoyar</a:t>
            </a:r>
            <a:r>
              <a:rPr lang="en-US" sz="3600" dirty="0" smtClean="0">
                <a:solidFill>
                  <a:srgbClr val="FFFFFF"/>
                </a:solidFill>
                <a:latin typeface="Century Gothic" charset="0"/>
              </a:rPr>
              <a:t> el </a:t>
            </a:r>
            <a:r>
              <a:rPr lang="en-US" sz="3600" dirty="0" err="1" smtClean="0">
                <a:solidFill>
                  <a:srgbClr val="FFFFFF"/>
                </a:solidFill>
                <a:latin typeface="Century Gothic" charset="0"/>
              </a:rPr>
              <a:t>proceso</a:t>
            </a:r>
            <a:r>
              <a:rPr lang="en-US" sz="3600" dirty="0" smtClean="0">
                <a:solidFill>
                  <a:srgbClr val="FFFFFF"/>
                </a:solidFill>
                <a:latin typeface="Century Gothic" charset="0"/>
              </a:rPr>
              <a:t> E-A</a:t>
            </a:r>
          </a:p>
          <a:p>
            <a:pPr marL="1360488" lvl="2"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Objeto</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dirty="0" err="1" smtClean="0">
                <a:solidFill>
                  <a:srgbClr val="FFFFFF"/>
                </a:solidFill>
                <a:latin typeface="Century Gothic" charset="0"/>
              </a:rPr>
              <a:t>aprender</a:t>
            </a:r>
            <a:endParaRPr lang="en-US" sz="3600" dirty="0" smtClean="0">
              <a:solidFill>
                <a:srgbClr val="FFFFFF"/>
              </a:solidFill>
              <a:latin typeface="Century Gothic" charset="0"/>
            </a:endParaRP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err="1" smtClean="0">
                <a:solidFill>
                  <a:schemeClr val="accent1"/>
                </a:solidFill>
              </a:rPr>
              <a:t>Didácticos</a:t>
            </a:r>
            <a:endParaRPr lang="en-US" sz="4000" b="1" dirty="0" smtClean="0">
              <a:solidFill>
                <a:schemeClr val="accent1"/>
              </a:solidFill>
            </a:endParaRP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Modelo</a:t>
            </a:r>
            <a:r>
              <a:rPr lang="en-US" sz="3600" dirty="0" smtClean="0">
                <a:solidFill>
                  <a:srgbClr val="FFFFFF"/>
                </a:solidFill>
                <a:latin typeface="Century Gothic" charset="0"/>
              </a:rPr>
              <a:t> </a:t>
            </a:r>
            <a:r>
              <a:rPr lang="en-US" sz="3600" dirty="0" err="1" smtClean="0">
                <a:solidFill>
                  <a:srgbClr val="FFFFFF"/>
                </a:solidFill>
                <a:latin typeface="Century Gothic" charset="0"/>
              </a:rPr>
              <a:t>integrador</a:t>
            </a:r>
            <a:r>
              <a:rPr lang="en-US" sz="3600" dirty="0" smtClean="0">
                <a:solidFill>
                  <a:srgbClr val="FFFFFF"/>
                </a:solidFill>
                <a:latin typeface="Century Gothic" charset="0"/>
              </a:rPr>
              <a:t> </a:t>
            </a:r>
            <a:r>
              <a:rPr lang="en-US" sz="3600" dirty="0" err="1" smtClean="0">
                <a:solidFill>
                  <a:srgbClr val="FFFFFF"/>
                </a:solidFill>
                <a:latin typeface="Century Gothic" charset="0"/>
              </a:rPr>
              <a:t>cuyo</a:t>
            </a:r>
            <a:r>
              <a:rPr lang="en-US" sz="3600" dirty="0" smtClean="0">
                <a:solidFill>
                  <a:srgbClr val="FFFFFF"/>
                </a:solidFill>
                <a:latin typeface="Century Gothic" charset="0"/>
              </a:rPr>
              <a:t> </a:t>
            </a:r>
            <a:r>
              <a:rPr lang="en-US" sz="3600" dirty="0" err="1" smtClean="0">
                <a:solidFill>
                  <a:srgbClr val="FFFFFF"/>
                </a:solidFill>
                <a:latin typeface="Century Gothic" charset="0"/>
              </a:rPr>
              <a:t>objetivo</a:t>
            </a:r>
            <a:r>
              <a:rPr lang="en-US" sz="3600" dirty="0" smtClean="0">
                <a:solidFill>
                  <a:srgbClr val="FFFFFF"/>
                </a:solidFill>
                <a:latin typeface="Century Gothic" charset="0"/>
              </a:rPr>
              <a:t> </a:t>
            </a:r>
            <a:r>
              <a:rPr lang="en-US" sz="3600" dirty="0" err="1" smtClean="0">
                <a:solidFill>
                  <a:srgbClr val="FFFFFF"/>
                </a:solidFill>
                <a:latin typeface="Century Gothic" charset="0"/>
              </a:rPr>
              <a:t>es</a:t>
            </a:r>
            <a:r>
              <a:rPr lang="en-US" sz="3600" dirty="0" smtClean="0">
                <a:solidFill>
                  <a:srgbClr val="FFFFFF"/>
                </a:solidFill>
                <a:latin typeface="Century Gothic" charset="0"/>
              </a:rPr>
              <a:t> </a:t>
            </a:r>
            <a:r>
              <a:rPr lang="en-US" sz="3600" i="1" dirty="0" err="1" smtClean="0">
                <a:solidFill>
                  <a:srgbClr val="FFFFFF"/>
                </a:solidFill>
                <a:latin typeface="Century Gothic" charset="0"/>
              </a:rPr>
              <a:t>potenciar</a:t>
            </a:r>
            <a:r>
              <a:rPr lang="en-US" sz="3600" dirty="0" smtClean="0">
                <a:solidFill>
                  <a:srgbClr val="FFFFFF"/>
                </a:solidFill>
                <a:latin typeface="Century Gothic" charset="0"/>
              </a:rPr>
              <a:t> el </a:t>
            </a:r>
            <a:r>
              <a:rPr lang="en-US" sz="3600" dirty="0" err="1" smtClean="0">
                <a:solidFill>
                  <a:srgbClr val="FFFFFF"/>
                </a:solidFill>
                <a:latin typeface="Century Gothic" charset="0"/>
              </a:rPr>
              <a:t>trabajo</a:t>
            </a:r>
            <a:r>
              <a:rPr lang="en-US" sz="3600" dirty="0" smtClean="0">
                <a:solidFill>
                  <a:srgbClr val="FFFFFF"/>
                </a:solidFill>
                <a:latin typeface="Century Gothic" charset="0"/>
              </a:rPr>
              <a:t> </a:t>
            </a:r>
            <a:r>
              <a:rPr lang="en-US" sz="3600" dirty="0" err="1" smtClean="0">
                <a:solidFill>
                  <a:srgbClr val="FFFFFF"/>
                </a:solidFill>
                <a:latin typeface="Century Gothic" charset="0"/>
              </a:rPr>
              <a:t>colaborativo</a:t>
            </a:r>
            <a:r>
              <a:rPr lang="en-US" sz="3600" dirty="0" smtClean="0">
                <a:solidFill>
                  <a:srgbClr val="FFFFFF"/>
                </a:solidFill>
                <a:latin typeface="Century Gothic" charset="0"/>
              </a:rPr>
              <a:t> </a:t>
            </a:r>
            <a:r>
              <a:rPr lang="en-US" sz="3600" dirty="0" err="1" smtClean="0">
                <a:solidFill>
                  <a:srgbClr val="FFFFFF"/>
                </a:solidFill>
                <a:latin typeface="Century Gothic" charset="0"/>
              </a:rPr>
              <a:t>utilizando</a:t>
            </a:r>
            <a:r>
              <a:rPr lang="en-US" sz="3600" dirty="0" smtClean="0">
                <a:solidFill>
                  <a:srgbClr val="FFFFFF"/>
                </a:solidFill>
                <a:latin typeface="Century Gothic" charset="0"/>
              </a:rPr>
              <a:t> </a:t>
            </a:r>
            <a:r>
              <a:rPr lang="en-US" sz="3600" dirty="0" err="1" smtClean="0">
                <a:solidFill>
                  <a:srgbClr val="FFFFFF"/>
                </a:solidFill>
                <a:latin typeface="Century Gothic" charset="0"/>
              </a:rPr>
              <a:t>las</a:t>
            </a:r>
            <a:r>
              <a:rPr lang="en-US" sz="3600" dirty="0" smtClean="0">
                <a:solidFill>
                  <a:srgbClr val="FFFFFF"/>
                </a:solidFill>
                <a:latin typeface="Century Gothic" charset="0"/>
              </a:rPr>
              <a:t> TIC </a:t>
            </a:r>
            <a:r>
              <a:rPr lang="en-US" sz="3600" dirty="0" err="1" smtClean="0">
                <a:solidFill>
                  <a:srgbClr val="FFFFFF"/>
                </a:solidFill>
                <a:latin typeface="Century Gothic" charset="0"/>
              </a:rPr>
              <a:t>y</a:t>
            </a:r>
            <a:r>
              <a:rPr lang="en-US" sz="3600" dirty="0" smtClean="0">
                <a:solidFill>
                  <a:srgbClr val="FFFFFF"/>
                </a:solidFill>
                <a:latin typeface="Century Gothic" charset="0"/>
              </a:rPr>
              <a:t> </a:t>
            </a:r>
            <a:r>
              <a:rPr lang="en-US" sz="3600" dirty="0" err="1" smtClean="0">
                <a:solidFill>
                  <a:srgbClr val="FFFFFF"/>
                </a:solidFill>
                <a:latin typeface="Century Gothic" charset="0"/>
              </a:rPr>
              <a:t>facilitando</a:t>
            </a:r>
            <a:r>
              <a:rPr lang="en-US" sz="3600" dirty="0" smtClean="0">
                <a:solidFill>
                  <a:srgbClr val="FFFFFF"/>
                </a:solidFill>
                <a:latin typeface="Century Gothic" charset="0"/>
              </a:rPr>
              <a:t> </a:t>
            </a:r>
            <a:r>
              <a:rPr lang="en-US" sz="3600" dirty="0" err="1" smtClean="0">
                <a:solidFill>
                  <a:srgbClr val="FFFFFF"/>
                </a:solidFill>
                <a:latin typeface="Century Gothic" charset="0"/>
              </a:rPr>
              <a:t>así</a:t>
            </a:r>
            <a:r>
              <a:rPr lang="en-US" sz="3600" dirty="0" smtClean="0">
                <a:solidFill>
                  <a:srgbClr val="FFFFFF"/>
                </a:solidFill>
                <a:latin typeface="Century Gothic" charset="0"/>
              </a:rPr>
              <a:t> la </a:t>
            </a:r>
            <a:r>
              <a:rPr lang="en-US" sz="3600" dirty="0" err="1" smtClean="0">
                <a:solidFill>
                  <a:srgbClr val="FFFFFF"/>
                </a:solidFill>
                <a:latin typeface="Century Gothic" charset="0"/>
              </a:rPr>
              <a:t>adquisición</a:t>
            </a:r>
            <a:r>
              <a:rPr lang="en-US" sz="3600" dirty="0" smtClean="0">
                <a:solidFill>
                  <a:srgbClr val="FFFFFF"/>
                </a:solidFill>
                <a:latin typeface="Century Gothic" charset="0"/>
              </a:rPr>
              <a:t> </a:t>
            </a:r>
            <a:r>
              <a:rPr lang="en-US" sz="3600" dirty="0" err="1" smtClean="0">
                <a:solidFill>
                  <a:srgbClr val="FFFFFF"/>
                </a:solidFill>
                <a:latin typeface="Century Gothic" charset="0"/>
              </a:rPr>
              <a:t>y</a:t>
            </a:r>
            <a:r>
              <a:rPr lang="en-US" sz="3600" dirty="0" smtClean="0">
                <a:solidFill>
                  <a:srgbClr val="FFFFFF"/>
                </a:solidFill>
                <a:latin typeface="Century Gothic" charset="0"/>
              </a:rPr>
              <a:t> el </a:t>
            </a:r>
            <a:r>
              <a:rPr lang="en-US" sz="3600" dirty="0" err="1" smtClean="0">
                <a:solidFill>
                  <a:srgbClr val="FFFFFF"/>
                </a:solidFill>
                <a:latin typeface="Century Gothic" charset="0"/>
              </a:rPr>
              <a:t>aprendizaje</a:t>
            </a:r>
            <a:r>
              <a:rPr lang="en-US" sz="3600" dirty="0" smtClean="0">
                <a:solidFill>
                  <a:srgbClr val="FFFFFF"/>
                </a:solidFill>
                <a:latin typeface="Century Gothic" charset="0"/>
              </a:rPr>
              <a:t> de los </a:t>
            </a:r>
            <a:r>
              <a:rPr lang="en-US" sz="3600" dirty="0" err="1" smtClean="0">
                <a:solidFill>
                  <a:srgbClr val="FFFFFF"/>
                </a:solidFill>
                <a:latin typeface="Century Gothic" charset="0"/>
              </a:rPr>
              <a:t>contenidos</a:t>
            </a:r>
            <a:r>
              <a:rPr lang="en-US" sz="3600" dirty="0" smtClean="0">
                <a:solidFill>
                  <a:srgbClr val="FFFFFF"/>
                </a:solidFill>
                <a:latin typeface="Century Gothic" charset="0"/>
              </a:rPr>
              <a:t> </a:t>
            </a:r>
            <a:r>
              <a:rPr lang="en-US" sz="3600" dirty="0" err="1" smtClean="0">
                <a:solidFill>
                  <a:srgbClr val="FFFFFF"/>
                </a:solidFill>
                <a:latin typeface="Century Gothic" charset="0"/>
              </a:rPr>
              <a:t>expuestos</a:t>
            </a:r>
            <a:r>
              <a:rPr lang="en-US" sz="36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Cumplir</a:t>
            </a:r>
            <a:r>
              <a:rPr lang="en-US" sz="3600" i="1" dirty="0" smtClean="0">
                <a:solidFill>
                  <a:srgbClr val="FFFFFF"/>
                </a:solidFill>
                <a:latin typeface="Century Gothic" charset="0"/>
              </a:rPr>
              <a:t> </a:t>
            </a:r>
            <a:r>
              <a:rPr lang="en-US" sz="3600" dirty="0" smtClean="0">
                <a:solidFill>
                  <a:srgbClr val="FFFFFF"/>
                </a:solidFill>
                <a:latin typeface="Century Gothic" charset="0"/>
              </a:rPr>
              <a:t>con el </a:t>
            </a:r>
            <a:r>
              <a:rPr lang="en-US" sz="3600" dirty="0" err="1" smtClean="0">
                <a:solidFill>
                  <a:srgbClr val="FFFFFF"/>
                </a:solidFill>
                <a:latin typeface="Century Gothic" charset="0"/>
              </a:rPr>
              <a:t>currículum</a:t>
            </a:r>
            <a:r>
              <a:rPr lang="en-US" sz="3600" dirty="0" smtClean="0">
                <a:solidFill>
                  <a:srgbClr val="FFFFFF"/>
                </a:solidFill>
                <a:latin typeface="Century Gothic" charset="0"/>
              </a:rPr>
              <a:t> de </a:t>
            </a:r>
            <a:r>
              <a:rPr lang="en-US" sz="3600" dirty="0" err="1" smtClean="0">
                <a:solidFill>
                  <a:srgbClr val="FFFFFF"/>
                </a:solidFill>
                <a:latin typeface="Century Gothic" charset="0"/>
              </a:rPr>
              <a:t>Tecnología</a:t>
            </a:r>
            <a:r>
              <a:rPr lang="en-US" sz="3600" dirty="0" smtClean="0">
                <a:solidFill>
                  <a:srgbClr val="FFFFFF"/>
                </a:solidFill>
                <a:latin typeface="Century Gothic" charset="0"/>
              </a:rPr>
              <a:t> en la ESO</a:t>
            </a: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err="1" smtClean="0">
                <a:solidFill>
                  <a:schemeClr val="accent1"/>
                </a:solidFill>
              </a:rPr>
              <a:t>Informáticos</a:t>
            </a:r>
            <a:endParaRPr lang="en-US" sz="4000" b="1" dirty="0" smtClean="0">
              <a:solidFill>
                <a:schemeClr val="accent1"/>
              </a:solidFill>
            </a:endParaRP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19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Planificación</a:t>
            </a:r>
            <a:r>
              <a:rPr lang="en-US" sz="3000" dirty="0" smtClean="0">
                <a:solidFill>
                  <a:srgbClr val="FFFFFF"/>
                </a:solidFill>
                <a:latin typeface="Century Gothic" charset="0"/>
              </a:rPr>
              <a:t> de </a:t>
            </a:r>
            <a:r>
              <a:rPr lang="en-US" sz="3000" dirty="0" err="1" smtClean="0">
                <a:solidFill>
                  <a:srgbClr val="FFFFFF"/>
                </a:solidFill>
                <a:latin typeface="Century Gothic" charset="0"/>
              </a:rPr>
              <a:t>las</a:t>
            </a:r>
            <a:r>
              <a:rPr lang="en-US" sz="3000" dirty="0" smtClean="0">
                <a:solidFill>
                  <a:srgbClr val="FFFFFF"/>
                </a:solidFill>
                <a:latin typeface="Century Gothic" charset="0"/>
              </a:rPr>
              <a:t> </a:t>
            </a:r>
            <a:r>
              <a:rPr lang="en-US" sz="3000" dirty="0" err="1" smtClean="0">
                <a:solidFill>
                  <a:srgbClr val="FFFFFF"/>
                </a:solidFill>
                <a:latin typeface="Century Gothic" charset="0"/>
              </a:rPr>
              <a:t>sesiones</a:t>
            </a:r>
            <a:r>
              <a:rPr lang="en-US" sz="3000" dirty="0" smtClean="0">
                <a:solidFill>
                  <a:srgbClr val="FFFFFF"/>
                </a:solidFill>
                <a:latin typeface="Century Gothic" charset="0"/>
              </a:rPr>
              <a:t> en </a:t>
            </a:r>
            <a:r>
              <a:rPr lang="en-US" sz="3000" dirty="0" err="1" smtClean="0">
                <a:solidFill>
                  <a:srgbClr val="FFFFFF"/>
                </a:solidFill>
                <a:latin typeface="Century Gothic" charset="0"/>
              </a:rPr>
              <a:t>las</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se </a:t>
            </a:r>
            <a:r>
              <a:rPr lang="en-US" sz="3000" dirty="0" err="1" smtClean="0">
                <a:solidFill>
                  <a:srgbClr val="FFFFFF"/>
                </a:solidFill>
                <a:latin typeface="Century Gothic" charset="0"/>
              </a:rPr>
              <a:t>actúa</a:t>
            </a:r>
            <a:r>
              <a:rPr lang="en-US" sz="3000" dirty="0" smtClean="0">
                <a:solidFill>
                  <a:srgbClr val="FFFFFF"/>
                </a:solidFill>
                <a:latin typeface="Century Gothic" charset="0"/>
              </a:rPr>
              <a:t>, se </a:t>
            </a:r>
            <a:r>
              <a:rPr lang="en-US" sz="3000" dirty="0" err="1" smtClean="0">
                <a:solidFill>
                  <a:srgbClr val="FFFFFF"/>
                </a:solidFill>
                <a:latin typeface="Century Gothic" charset="0"/>
              </a:rPr>
              <a:t>observa</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se </a:t>
            </a:r>
            <a:r>
              <a:rPr lang="en-US" sz="3000" dirty="0" err="1" smtClean="0">
                <a:solidFill>
                  <a:srgbClr val="FFFFFF"/>
                </a:solidFill>
                <a:latin typeface="Century Gothic" charset="0"/>
              </a:rPr>
              <a:t>reflexiona</a:t>
            </a:r>
            <a:r>
              <a:rPr lang="en-US" sz="3000" dirty="0" smtClean="0">
                <a:solidFill>
                  <a:srgbClr val="FFFFFF"/>
                </a:solidFill>
                <a:latin typeface="Century Gothic" charset="0"/>
              </a:rPr>
              <a:t> </a:t>
            </a:r>
            <a:r>
              <a:rPr lang="en-US" sz="3000" dirty="0" err="1" smtClean="0">
                <a:solidFill>
                  <a:srgbClr val="FFFFFF"/>
                </a:solidFill>
                <a:latin typeface="Century Gothic" charset="0"/>
              </a:rPr>
              <a:t>sobre</a:t>
            </a:r>
            <a:r>
              <a:rPr lang="en-US" sz="3000" dirty="0" smtClean="0">
                <a:solidFill>
                  <a:srgbClr val="FFFFFF"/>
                </a:solidFill>
                <a:latin typeface="Century Gothic" charset="0"/>
              </a:rPr>
              <a:t> la </a:t>
            </a:r>
            <a:r>
              <a:rPr lang="en-US" sz="3000" dirty="0" err="1" smtClean="0">
                <a:solidFill>
                  <a:srgbClr val="FFFFFF"/>
                </a:solidFill>
                <a:latin typeface="Century Gothic" charset="0"/>
              </a:rPr>
              <a:t>práctica</a:t>
            </a:r>
            <a:r>
              <a:rPr lang="en-US" sz="3000" dirty="0" smtClean="0">
                <a:solidFill>
                  <a:srgbClr val="FFFFFF"/>
                </a:solidFill>
                <a:latin typeface="Century Gothic" charset="0"/>
              </a:rPr>
              <a:t> </a:t>
            </a:r>
            <a:r>
              <a:rPr lang="en-US" sz="3000" dirty="0" err="1" smtClean="0">
                <a:solidFill>
                  <a:srgbClr val="FFFFFF"/>
                </a:solidFill>
                <a:latin typeface="Century Gothic" charset="0"/>
              </a:rPr>
              <a:t>educativa</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Se </a:t>
            </a:r>
            <a:r>
              <a:rPr lang="en-US" sz="3000" dirty="0" err="1" smtClean="0">
                <a:solidFill>
                  <a:srgbClr val="FFFFFF"/>
                </a:solidFill>
                <a:latin typeface="Century Gothic" charset="0"/>
              </a:rPr>
              <a:t>realizan</a:t>
            </a:r>
            <a:r>
              <a:rPr lang="en-US" sz="3000" dirty="0" smtClean="0">
                <a:solidFill>
                  <a:srgbClr val="FFFFFF"/>
                </a:solidFill>
                <a:latin typeface="Century Gothic" charset="0"/>
              </a:rPr>
              <a:t> </a:t>
            </a:r>
            <a:r>
              <a:rPr lang="en-US" sz="3000" dirty="0" err="1" smtClean="0">
                <a:solidFill>
                  <a:srgbClr val="FFFFFF"/>
                </a:solidFill>
                <a:latin typeface="Century Gothic" charset="0"/>
              </a:rPr>
              <a:t>análisis</a:t>
            </a:r>
            <a:r>
              <a:rPr lang="en-US" sz="3000" dirty="0" smtClean="0">
                <a:solidFill>
                  <a:srgbClr val="FFFFFF"/>
                </a:solidFill>
                <a:latin typeface="Century Gothic" charset="0"/>
              </a:rPr>
              <a:t> </a:t>
            </a:r>
            <a:r>
              <a:rPr lang="en-US" sz="3000" dirty="0" err="1" smtClean="0">
                <a:solidFill>
                  <a:srgbClr val="FFFFFF"/>
                </a:solidFill>
                <a:latin typeface="Century Gothic" charset="0"/>
              </a:rPr>
              <a:t>críticos</a:t>
            </a:r>
            <a:r>
              <a:rPr lang="en-US" sz="3000" dirty="0" smtClean="0">
                <a:solidFill>
                  <a:srgbClr val="FFFFFF"/>
                </a:solidFill>
                <a:latin typeface="Century Gothic" charset="0"/>
              </a:rPr>
              <a:t> de </a:t>
            </a:r>
            <a:r>
              <a:rPr lang="en-US" sz="3000" dirty="0" err="1" smtClean="0">
                <a:solidFill>
                  <a:srgbClr val="FFFFFF"/>
                </a:solidFill>
                <a:latin typeface="Century Gothic" charset="0"/>
              </a:rPr>
              <a:t>cada</a:t>
            </a:r>
            <a:r>
              <a:rPr lang="en-US" sz="3000" dirty="0" smtClean="0">
                <a:solidFill>
                  <a:srgbClr val="FFFFFF"/>
                </a:solidFill>
                <a:latin typeface="Century Gothic" charset="0"/>
              </a:rPr>
              <a:t> </a:t>
            </a:r>
            <a:r>
              <a:rPr lang="en-US" sz="3000" dirty="0" err="1" smtClean="0">
                <a:solidFill>
                  <a:srgbClr val="FFFFFF"/>
                </a:solidFill>
                <a:latin typeface="Century Gothic" charset="0"/>
              </a:rPr>
              <a:t>situación</a:t>
            </a:r>
            <a:r>
              <a:rPr lang="en-US" sz="3000" dirty="0" smtClean="0">
                <a:solidFill>
                  <a:srgbClr val="FFFFFF"/>
                </a:solidFill>
                <a:latin typeface="Century Gothic" charset="0"/>
              </a:rPr>
              <a:t> </a:t>
            </a:r>
            <a:r>
              <a:rPr lang="en-US" sz="3000" dirty="0" err="1" smtClean="0">
                <a:solidFill>
                  <a:srgbClr val="FFFFFF"/>
                </a:solidFill>
                <a:latin typeface="Century Gothic" charset="0"/>
              </a:rPr>
              <a:t>vivida</a:t>
            </a:r>
            <a:r>
              <a:rPr lang="en-US" sz="3000" dirty="0" smtClean="0">
                <a:solidFill>
                  <a:srgbClr val="FFFFFF"/>
                </a:solidFill>
                <a:latin typeface="Century Gothic" charset="0"/>
              </a:rPr>
              <a:t>, </a:t>
            </a:r>
            <a:r>
              <a:rPr lang="en-US" sz="3000" dirty="0" err="1" smtClean="0">
                <a:solidFill>
                  <a:srgbClr val="FFFFFF"/>
                </a:solidFill>
                <a:latin typeface="Century Gothic" charset="0"/>
              </a:rPr>
              <a:t>proceso</a:t>
            </a:r>
            <a:r>
              <a:rPr lang="en-US" sz="3000" dirty="0" smtClean="0">
                <a:solidFill>
                  <a:srgbClr val="FFFFFF"/>
                </a:solidFill>
                <a:latin typeface="Century Gothic" charset="0"/>
              </a:rPr>
              <a:t> </a:t>
            </a:r>
            <a:r>
              <a:rPr lang="en-US" sz="3000" dirty="0" err="1" smtClean="0">
                <a:solidFill>
                  <a:srgbClr val="FFFFFF"/>
                </a:solidFill>
                <a:latin typeface="Century Gothic" charset="0"/>
              </a:rPr>
              <a:t>sistemático</a:t>
            </a:r>
            <a:r>
              <a:rPr lang="en-US" sz="3000" dirty="0" smtClean="0">
                <a:solidFill>
                  <a:srgbClr val="FFFFFF"/>
                </a:solidFill>
                <a:latin typeface="Century Gothic" charset="0"/>
              </a:rPr>
              <a:t> de </a:t>
            </a:r>
            <a:r>
              <a:rPr lang="en-US" sz="3000" dirty="0" err="1" smtClean="0">
                <a:solidFill>
                  <a:srgbClr val="FFFFFF"/>
                </a:solidFill>
                <a:latin typeface="Century Gothic" charset="0"/>
              </a:rPr>
              <a:t>análisis</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Metodología</a:t>
            </a:r>
            <a:r>
              <a:rPr lang="en-US" sz="3000" dirty="0" smtClean="0">
                <a:solidFill>
                  <a:srgbClr val="FFFFFF"/>
                </a:solidFill>
                <a:latin typeface="Century Gothic" charset="0"/>
              </a:rPr>
              <a:t> </a:t>
            </a:r>
            <a:r>
              <a:rPr lang="en-US" sz="3000" dirty="0" err="1" smtClean="0">
                <a:solidFill>
                  <a:srgbClr val="FFFFFF"/>
                </a:solidFill>
                <a:latin typeface="Century Gothic" charset="0"/>
              </a:rPr>
              <a:t>colaborativa</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implica</a:t>
            </a:r>
            <a:r>
              <a:rPr lang="en-US" sz="3000" dirty="0" smtClean="0">
                <a:solidFill>
                  <a:srgbClr val="FFFFFF"/>
                </a:solidFill>
                <a:latin typeface="Century Gothic" charset="0"/>
              </a:rPr>
              <a:t> </a:t>
            </a:r>
            <a:r>
              <a:rPr lang="en-US" sz="3000" dirty="0" err="1" smtClean="0">
                <a:solidFill>
                  <a:srgbClr val="FFFFFF"/>
                </a:solidFill>
                <a:latin typeface="Century Gothic" charset="0"/>
              </a:rPr>
              <a:t>o</a:t>
            </a:r>
            <a:r>
              <a:rPr lang="en-US" sz="3000" dirty="0" smtClean="0">
                <a:solidFill>
                  <a:srgbClr val="FFFFFF"/>
                </a:solidFill>
                <a:latin typeface="Century Gothic" charset="0"/>
              </a:rPr>
              <a:t> </a:t>
            </a:r>
            <a:r>
              <a:rPr lang="en-US" sz="3000" dirty="0" err="1" smtClean="0">
                <a:solidFill>
                  <a:srgbClr val="FFFFFF"/>
                </a:solidFill>
                <a:latin typeface="Century Gothic" charset="0"/>
              </a:rPr>
              <a:t>relaciona</a:t>
            </a:r>
            <a:r>
              <a:rPr lang="en-US" sz="3000" dirty="0" smtClean="0">
                <a:solidFill>
                  <a:srgbClr val="FFFFFF"/>
                </a:solidFill>
                <a:latin typeface="Century Gothic" charset="0"/>
              </a:rPr>
              <a:t> a </a:t>
            </a:r>
            <a:r>
              <a:rPr lang="en-US" sz="3000" dirty="0" err="1" smtClean="0">
                <a:solidFill>
                  <a:srgbClr val="FFFFFF"/>
                </a:solidFill>
                <a:latin typeface="Century Gothic" charset="0"/>
              </a:rPr>
              <a:t>todos</a:t>
            </a:r>
            <a:r>
              <a:rPr lang="en-US" sz="3000" dirty="0" smtClean="0">
                <a:solidFill>
                  <a:srgbClr val="FFFFFF"/>
                </a:solidFill>
                <a:latin typeface="Century Gothic" charset="0"/>
              </a:rPr>
              <a:t> los </a:t>
            </a:r>
            <a:r>
              <a:rPr lang="en-US" sz="3000" dirty="0" err="1" smtClean="0">
                <a:solidFill>
                  <a:srgbClr val="FFFFFF"/>
                </a:solidFill>
                <a:latin typeface="Century Gothic" charset="0"/>
              </a:rPr>
              <a:t>miembros</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participan</a:t>
            </a:r>
            <a:r>
              <a:rPr lang="en-US" sz="3000" dirty="0" smtClean="0">
                <a:solidFill>
                  <a:srgbClr val="FFFFFF"/>
                </a:solidFill>
                <a:latin typeface="Century Gothic" charset="0"/>
              </a:rPr>
              <a:t> en </a:t>
            </a:r>
            <a:r>
              <a:rPr lang="en-US" sz="3000" dirty="0" err="1" smtClean="0">
                <a:solidFill>
                  <a:srgbClr val="FFFFFF"/>
                </a:solidFill>
                <a:latin typeface="Century Gothic" charset="0"/>
              </a:rPr>
              <a:t>ella</a:t>
            </a:r>
            <a:r>
              <a:rPr lang="en-US" sz="3000" dirty="0" smtClean="0">
                <a:solidFill>
                  <a:srgbClr val="FFFFFF"/>
                </a:solidFill>
                <a:latin typeface="Century Gothic" charset="0"/>
              </a:rPr>
              <a:t>, </a:t>
            </a:r>
            <a:r>
              <a:rPr lang="en-US" sz="3000" dirty="0" err="1" smtClean="0">
                <a:solidFill>
                  <a:srgbClr val="FFFFFF"/>
                </a:solidFill>
                <a:latin typeface="Century Gothic" charset="0"/>
              </a:rPr>
              <a:t>incluso</a:t>
            </a:r>
            <a:r>
              <a:rPr lang="en-US" sz="3000" dirty="0" smtClean="0">
                <a:solidFill>
                  <a:srgbClr val="FFFFFF"/>
                </a:solidFill>
                <a:latin typeface="Century Gothic" charset="0"/>
              </a:rPr>
              <a:t> el </a:t>
            </a:r>
            <a:r>
              <a:rPr lang="en-US" sz="3000" dirty="0" err="1" smtClean="0">
                <a:solidFill>
                  <a:srgbClr val="FFFFFF"/>
                </a:solidFill>
                <a:latin typeface="Century Gothic" charset="0"/>
              </a:rPr>
              <a:t>investigador</a:t>
            </a:r>
            <a:r>
              <a:rPr lang="en-US" sz="3000" dirty="0" smtClean="0">
                <a:solidFill>
                  <a:srgbClr val="FFFFFF"/>
                </a:solidFill>
                <a:latin typeface="Century Gothic" charset="0"/>
              </a:rPr>
              <a:t>/a.</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838200" y="685800"/>
            <a:ext cx="5334000" cy="707886"/>
          </a:xfrm>
          <a:prstGeom prst="rect">
            <a:avLst/>
          </a:prstGeom>
          <a:noFill/>
        </p:spPr>
        <p:txBody>
          <a:bodyPr wrap="square" rtlCol="0">
            <a:spAutoFit/>
          </a:bodyPr>
          <a:lstStyle/>
          <a:p>
            <a:r>
              <a:rPr lang="en-US" sz="4000" b="1" dirty="0" smtClean="0">
                <a:solidFill>
                  <a:srgbClr val="FF388C"/>
                </a:solidFill>
              </a:rPr>
              <a:t>INDICADORES (I)</a:t>
            </a:r>
            <a:endParaRPr lang="en-US" dirty="0"/>
          </a:p>
        </p:txBody>
      </p:sp>
      <p:sp>
        <p:nvSpPr>
          <p:cNvPr id="10" name="Footer Placeholder 9"/>
          <p:cNvSpPr>
            <a:spLocks noGrp="1"/>
          </p:cNvSpPr>
          <p:nvPr>
            <p:ph type="ftr" sz="quarter" idx="11"/>
          </p:nvPr>
        </p:nvSpPr>
        <p:spPr/>
        <p:txBody>
          <a:bodyPr/>
          <a:lstStyle/>
          <a:p>
            <a:r>
              <a:rPr lang="en-US" smtClean="0"/>
              <a:t>BLOGUEANDO. ESTER MICÓ AMIGO</a:t>
            </a:r>
            <a:endParaRPr lang="en-US"/>
          </a:p>
        </p:txBody>
      </p:sp>
      <p:sp>
        <p:nvSpPr>
          <p:cNvPr id="11" name="Slide Number Placeholder 10"/>
          <p:cNvSpPr>
            <a:spLocks noGrp="1"/>
          </p:cNvSpPr>
          <p:nvPr>
            <p:ph type="sldNum" sz="quarter" idx="12"/>
          </p:nvPr>
        </p:nvSpPr>
        <p:spPr/>
        <p:txBody>
          <a:bodyPr/>
          <a:lstStyle/>
          <a:p>
            <a:fld id="{A311B868-9968-964B-987B-2B9F085C14A8}" type="slidenum">
              <a:rPr lang="en-US" smtClean="0"/>
              <a:pPr/>
              <a:t>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Facilitar</a:t>
            </a:r>
            <a:r>
              <a:rPr lang="en-US" sz="3600" dirty="0" smtClean="0">
                <a:solidFill>
                  <a:srgbClr val="FFFFFF"/>
                </a:solidFill>
                <a:latin typeface="Century Gothic" charset="0"/>
              </a:rPr>
              <a:t> la </a:t>
            </a:r>
            <a:r>
              <a:rPr lang="en-US" sz="3600" dirty="0" err="1" smtClean="0">
                <a:solidFill>
                  <a:srgbClr val="FFFFFF"/>
                </a:solidFill>
                <a:latin typeface="Century Gothic" charset="0"/>
              </a:rPr>
              <a:t>integración</a:t>
            </a:r>
            <a:r>
              <a:rPr lang="en-US" sz="3600" dirty="0" smtClean="0">
                <a:solidFill>
                  <a:srgbClr val="FFFFFF"/>
                </a:solidFill>
                <a:latin typeface="Century Gothic" charset="0"/>
              </a:rPr>
              <a:t> de </a:t>
            </a:r>
            <a:r>
              <a:rPr lang="en-US" sz="3600" dirty="0" err="1" smtClean="0">
                <a:solidFill>
                  <a:srgbClr val="FFFFFF"/>
                </a:solidFill>
                <a:latin typeface="Century Gothic" charset="0"/>
              </a:rPr>
              <a:t>las</a:t>
            </a:r>
            <a:r>
              <a:rPr lang="en-US" sz="3600" dirty="0" smtClean="0">
                <a:solidFill>
                  <a:srgbClr val="FFFFFF"/>
                </a:solidFill>
                <a:latin typeface="Century Gothic" charset="0"/>
              </a:rPr>
              <a:t> </a:t>
            </a:r>
            <a:r>
              <a:rPr lang="en-US" sz="3600" dirty="0" err="1" smtClean="0">
                <a:solidFill>
                  <a:srgbClr val="FFFFFF"/>
                </a:solidFill>
                <a:latin typeface="Century Gothic" charset="0"/>
              </a:rPr>
              <a:t>diversas</a:t>
            </a:r>
            <a:r>
              <a:rPr lang="en-US" sz="3600" dirty="0" smtClean="0">
                <a:solidFill>
                  <a:srgbClr val="FFFFFF"/>
                </a:solidFill>
                <a:latin typeface="Century Gothic" charset="0"/>
              </a:rPr>
              <a:t> </a:t>
            </a:r>
            <a:r>
              <a:rPr lang="en-US" sz="3600" dirty="0" err="1" smtClean="0">
                <a:solidFill>
                  <a:srgbClr val="FFFFFF"/>
                </a:solidFill>
                <a:latin typeface="Century Gothic" charset="0"/>
              </a:rPr>
              <a:t>culturas</a:t>
            </a:r>
            <a:r>
              <a:rPr lang="en-US" sz="3600" dirty="0" smtClean="0">
                <a:solidFill>
                  <a:srgbClr val="FFFFFF"/>
                </a:solidFill>
                <a:latin typeface="Century Gothic" charset="0"/>
              </a:rPr>
              <a:t> en </a:t>
            </a:r>
            <a:r>
              <a:rPr lang="en-US" sz="3600" dirty="0" err="1" smtClean="0">
                <a:solidFill>
                  <a:srgbClr val="FFFFFF"/>
                </a:solidFill>
                <a:latin typeface="Century Gothic" charset="0"/>
              </a:rPr>
              <a:t>este</a:t>
            </a:r>
            <a:r>
              <a:rPr lang="en-US" sz="3600" dirty="0" smtClean="0">
                <a:solidFill>
                  <a:srgbClr val="FFFFFF"/>
                </a:solidFill>
                <a:latin typeface="Century Gothic" charset="0"/>
              </a:rPr>
              <a:t> </a:t>
            </a:r>
            <a:r>
              <a:rPr lang="en-US" sz="3600" dirty="0" err="1" smtClean="0">
                <a:solidFill>
                  <a:srgbClr val="FFFFFF"/>
                </a:solidFill>
                <a:latin typeface="Century Gothic" charset="0"/>
              </a:rPr>
              <a:t>caso</a:t>
            </a:r>
            <a:r>
              <a:rPr lang="en-US" sz="3600" dirty="0" smtClean="0">
                <a:solidFill>
                  <a:srgbClr val="FFFFFF"/>
                </a:solidFill>
                <a:latin typeface="Century Gothic" charset="0"/>
              </a:rPr>
              <a:t> de </a:t>
            </a:r>
            <a:r>
              <a:rPr lang="en-US" sz="3600" dirty="0" err="1" smtClean="0">
                <a:solidFill>
                  <a:srgbClr val="FFFFFF"/>
                </a:solidFill>
                <a:latin typeface="Century Gothic" charset="0"/>
              </a:rPr>
              <a:t>culturas</a:t>
            </a:r>
            <a:r>
              <a:rPr lang="en-US" sz="3600" dirty="0" smtClean="0">
                <a:solidFill>
                  <a:srgbClr val="FFFFFF"/>
                </a:solidFill>
                <a:latin typeface="Century Gothic" charset="0"/>
              </a:rPr>
              <a:t> </a:t>
            </a:r>
            <a:r>
              <a:rPr lang="en-US" sz="3600" dirty="0" err="1" smtClean="0">
                <a:solidFill>
                  <a:srgbClr val="FFFFFF"/>
                </a:solidFill>
                <a:latin typeface="Century Gothic" charset="0"/>
              </a:rPr>
              <a:t>francófonas</a:t>
            </a:r>
            <a:r>
              <a:rPr lang="en-US" sz="36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smtClean="0">
                <a:solidFill>
                  <a:srgbClr val="FFFFFF"/>
                </a:solidFill>
                <a:latin typeface="Century Gothic" charset="0"/>
              </a:rPr>
              <a:t>El </a:t>
            </a:r>
            <a:r>
              <a:rPr lang="en-US" sz="3600" dirty="0" err="1" smtClean="0">
                <a:solidFill>
                  <a:srgbClr val="FFFFFF"/>
                </a:solidFill>
                <a:latin typeface="Century Gothic" charset="0"/>
              </a:rPr>
              <a:t>blog</a:t>
            </a:r>
            <a:r>
              <a:rPr lang="en-US" sz="3600" dirty="0" smtClean="0">
                <a:solidFill>
                  <a:srgbClr val="FFFFFF"/>
                </a:solidFill>
                <a:latin typeface="Century Gothic" charset="0"/>
              </a:rPr>
              <a:t> </a:t>
            </a:r>
            <a:r>
              <a:rPr lang="en-US" sz="3600" dirty="0" err="1" smtClean="0">
                <a:solidFill>
                  <a:srgbClr val="FFFFFF"/>
                </a:solidFill>
                <a:latin typeface="Century Gothic" charset="0"/>
              </a:rPr>
              <a:t>es</a:t>
            </a:r>
            <a:r>
              <a:rPr lang="en-US" sz="3600" dirty="0" smtClean="0">
                <a:solidFill>
                  <a:srgbClr val="FFFFFF"/>
                </a:solidFill>
                <a:latin typeface="Century Gothic" charset="0"/>
              </a:rPr>
              <a:t> un </a:t>
            </a:r>
            <a:r>
              <a:rPr lang="en-US" sz="3600" dirty="0" err="1" smtClean="0">
                <a:solidFill>
                  <a:srgbClr val="FFFFFF"/>
                </a:solidFill>
                <a:latin typeface="Century Gothic" charset="0"/>
              </a:rPr>
              <a:t>medio</a:t>
            </a:r>
            <a:r>
              <a:rPr lang="en-US" sz="3600" dirty="0" smtClean="0">
                <a:solidFill>
                  <a:srgbClr val="FFFFFF"/>
                </a:solidFill>
                <a:latin typeface="Century Gothic" charset="0"/>
              </a:rPr>
              <a:t> de </a:t>
            </a:r>
            <a:r>
              <a:rPr lang="en-US" sz="3600" dirty="0" err="1" smtClean="0">
                <a:solidFill>
                  <a:srgbClr val="FFFFFF"/>
                </a:solidFill>
                <a:latin typeface="Century Gothic" charset="0"/>
              </a:rPr>
              <a:t>presentación</a:t>
            </a:r>
            <a:r>
              <a:rPr lang="en-US" sz="3600" dirty="0" smtClean="0">
                <a:solidFill>
                  <a:srgbClr val="FFFFFF"/>
                </a:solidFill>
                <a:latin typeface="Century Gothic" charset="0"/>
              </a:rPr>
              <a:t> </a:t>
            </a:r>
            <a:r>
              <a:rPr lang="en-US" sz="3600" dirty="0" err="1" smtClean="0">
                <a:solidFill>
                  <a:srgbClr val="FFFFFF"/>
                </a:solidFill>
                <a:latin typeface="Century Gothic" charset="0"/>
              </a:rPr>
              <a:t>y</a:t>
            </a:r>
            <a:r>
              <a:rPr lang="en-US" sz="3600" dirty="0" smtClean="0">
                <a:solidFill>
                  <a:srgbClr val="FFFFFF"/>
                </a:solidFill>
                <a:latin typeface="Century Gothic" charset="0"/>
              </a:rPr>
              <a:t> </a:t>
            </a:r>
            <a:r>
              <a:rPr lang="en-US" sz="3600" dirty="0" err="1" smtClean="0">
                <a:solidFill>
                  <a:srgbClr val="FFFFFF"/>
                </a:solidFill>
                <a:latin typeface="Century Gothic" charset="0"/>
              </a:rPr>
              <a:t>comunicación</a:t>
            </a:r>
            <a:r>
              <a:rPr lang="en-US" sz="3600" dirty="0" smtClean="0">
                <a:solidFill>
                  <a:srgbClr val="FFFFFF"/>
                </a:solidFill>
                <a:latin typeface="Century Gothic" charset="0"/>
              </a:rPr>
              <a:t>. Los </a:t>
            </a:r>
            <a:r>
              <a:rPr lang="en-US" sz="3600" dirty="0" err="1" smtClean="0">
                <a:solidFill>
                  <a:srgbClr val="FFFFFF"/>
                </a:solidFill>
                <a:latin typeface="Century Gothic" charset="0"/>
              </a:rPr>
              <a:t>alumnos</a:t>
            </a:r>
            <a:r>
              <a:rPr lang="en-US" sz="3600" dirty="0" smtClean="0">
                <a:solidFill>
                  <a:srgbClr val="FFFFFF"/>
                </a:solidFill>
                <a:latin typeface="Century Gothic" charset="0"/>
              </a:rPr>
              <a:t> </a:t>
            </a:r>
            <a:r>
              <a:rPr lang="en-US" sz="3600" dirty="0" err="1" smtClean="0">
                <a:solidFill>
                  <a:srgbClr val="FFFFFF"/>
                </a:solidFill>
                <a:latin typeface="Century Gothic" charset="0"/>
              </a:rPr>
              <a:t>establecen</a:t>
            </a:r>
            <a:r>
              <a:rPr lang="en-US" sz="3600" dirty="0" smtClean="0">
                <a:solidFill>
                  <a:srgbClr val="FFFFFF"/>
                </a:solidFill>
                <a:latin typeface="Century Gothic" charset="0"/>
              </a:rPr>
              <a:t> </a:t>
            </a:r>
            <a:r>
              <a:rPr lang="en-US" sz="3600" dirty="0" err="1" smtClean="0">
                <a:solidFill>
                  <a:srgbClr val="FFFFFF"/>
                </a:solidFill>
                <a:latin typeface="Century Gothic" charset="0"/>
              </a:rPr>
              <a:t>lazos</a:t>
            </a:r>
            <a:r>
              <a:rPr lang="en-US" sz="3600" dirty="0" smtClean="0">
                <a:solidFill>
                  <a:srgbClr val="FFFFFF"/>
                </a:solidFill>
                <a:latin typeface="Century Gothic" charset="0"/>
              </a:rPr>
              <a:t> de </a:t>
            </a:r>
            <a:r>
              <a:rPr lang="en-US" sz="3600" dirty="0" err="1" smtClean="0">
                <a:solidFill>
                  <a:srgbClr val="FFFFFF"/>
                </a:solidFill>
                <a:latin typeface="Century Gothic" charset="0"/>
              </a:rPr>
              <a:t>unión</a:t>
            </a:r>
            <a:r>
              <a:rPr lang="en-US" sz="3600" dirty="0" smtClean="0">
                <a:solidFill>
                  <a:srgbClr val="FFFFFF"/>
                </a:solidFill>
                <a:latin typeface="Century Gothic" charset="0"/>
              </a:rPr>
              <a:t> con </a:t>
            </a:r>
            <a:r>
              <a:rPr lang="en-US" sz="3600" dirty="0" err="1" smtClean="0">
                <a:solidFill>
                  <a:srgbClr val="FFFFFF"/>
                </a:solidFill>
                <a:latin typeface="Century Gothic" charset="0"/>
              </a:rPr>
              <a:t>alumnos</a:t>
            </a:r>
            <a:r>
              <a:rPr lang="en-US" sz="3600" dirty="0" smtClean="0">
                <a:solidFill>
                  <a:srgbClr val="FFFFFF"/>
                </a:solidFill>
                <a:latin typeface="Century Gothic" charset="0"/>
              </a:rPr>
              <a:t> </a:t>
            </a:r>
            <a:r>
              <a:rPr lang="en-US" sz="3600" dirty="0" err="1" smtClean="0">
                <a:solidFill>
                  <a:srgbClr val="FFFFFF"/>
                </a:solidFill>
                <a:latin typeface="Century Gothic" charset="0"/>
              </a:rPr>
              <a:t>franceses</a:t>
            </a:r>
            <a:r>
              <a:rPr lang="en-US" sz="3600" dirty="0" smtClean="0">
                <a:solidFill>
                  <a:srgbClr val="FFFFFF"/>
                </a:solidFill>
                <a:latin typeface="Century Gothic" charset="0"/>
              </a:rPr>
              <a:t>. </a:t>
            </a:r>
            <a:r>
              <a:rPr lang="en-US" sz="3600" dirty="0" err="1" smtClean="0">
                <a:solidFill>
                  <a:srgbClr val="FFFFFF"/>
                </a:solidFill>
                <a:latin typeface="Century Gothic" charset="0"/>
              </a:rPr>
              <a:t>Objetivo</a:t>
            </a:r>
            <a:r>
              <a:rPr lang="en-US" sz="3600" dirty="0" smtClean="0">
                <a:solidFill>
                  <a:srgbClr val="FFFFFF"/>
                </a:solidFill>
                <a:latin typeface="Century Gothic" charset="0"/>
              </a:rPr>
              <a:t> </a:t>
            </a:r>
            <a:r>
              <a:rPr lang="en-US" sz="3600" dirty="0" err="1" smtClean="0">
                <a:solidFill>
                  <a:srgbClr val="FFFFFF"/>
                </a:solidFill>
                <a:latin typeface="Century Gothic" charset="0"/>
              </a:rPr>
              <a:t>esencial</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la </a:t>
            </a:r>
            <a:r>
              <a:rPr lang="en-US" sz="3600" dirty="0" err="1" smtClean="0">
                <a:solidFill>
                  <a:srgbClr val="FFFFFF"/>
                </a:solidFill>
                <a:latin typeface="Century Gothic" charset="0"/>
              </a:rPr>
              <a:t>sección</a:t>
            </a:r>
            <a:r>
              <a:rPr lang="en-US" sz="3600" dirty="0" smtClean="0">
                <a:solidFill>
                  <a:srgbClr val="FFFFFF"/>
                </a:solidFill>
                <a:latin typeface="Century Gothic" charset="0"/>
              </a:rPr>
              <a:t> </a:t>
            </a:r>
            <a:r>
              <a:rPr lang="en-US" sz="3600" dirty="0" err="1" smtClean="0">
                <a:solidFill>
                  <a:srgbClr val="FFFFFF"/>
                </a:solidFill>
                <a:latin typeface="Century Gothic" charset="0"/>
              </a:rPr>
              <a:t>europea</a:t>
            </a:r>
            <a:r>
              <a:rPr lang="en-US" sz="3600" dirty="0" smtClean="0">
                <a:solidFill>
                  <a:srgbClr val="FFFFFF"/>
                </a:solidFill>
                <a:latin typeface="Century Gothic" charset="0"/>
              </a:rPr>
              <a:t>.</a:t>
            </a: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err="1" smtClean="0">
                <a:solidFill>
                  <a:schemeClr val="accent1"/>
                </a:solidFill>
              </a:rPr>
              <a:t>Sociales</a:t>
            </a:r>
            <a:endParaRPr lang="en-US" sz="4000" b="1" dirty="0" smtClean="0">
              <a:solidFill>
                <a:schemeClr val="accent1"/>
              </a:solidFill>
            </a:endParaRP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err="1" smtClean="0">
                <a:solidFill>
                  <a:srgbClr val="FFFFFF"/>
                </a:solidFill>
                <a:latin typeface="Century Gothic" charset="0"/>
              </a:rPr>
              <a:t>Blog</a:t>
            </a:r>
            <a:r>
              <a:rPr lang="en-US" sz="3600" dirty="0" smtClean="0">
                <a:solidFill>
                  <a:srgbClr val="FFFFFF"/>
                </a:solidFill>
                <a:latin typeface="Century Gothic" charset="0"/>
              </a:rPr>
              <a:t> </a:t>
            </a:r>
            <a:r>
              <a:rPr lang="en-US" sz="3600" dirty="0" err="1" smtClean="0">
                <a:solidFill>
                  <a:srgbClr val="FFFFFF"/>
                </a:solidFill>
                <a:latin typeface="Century Gothic" charset="0"/>
              </a:rPr>
              <a:t>educativo</a:t>
            </a:r>
            <a:r>
              <a:rPr lang="en-US" sz="3600" dirty="0" smtClean="0">
                <a:solidFill>
                  <a:srgbClr val="FFFFFF"/>
                </a:solidFill>
                <a:latin typeface="Century Gothic" charset="0"/>
              </a:rPr>
              <a:t> </a:t>
            </a:r>
            <a:r>
              <a:rPr lang="en-US" sz="3600" dirty="0" err="1" smtClean="0">
                <a:solidFill>
                  <a:srgbClr val="FFFFFF"/>
                </a:solidFill>
                <a:latin typeface="Century Gothic" charset="0"/>
              </a:rPr>
              <a:t>para</a:t>
            </a:r>
            <a:r>
              <a:rPr lang="en-US" sz="3600" dirty="0" smtClean="0">
                <a:solidFill>
                  <a:srgbClr val="FFFFFF"/>
                </a:solidFill>
                <a:latin typeface="Century Gothic" charset="0"/>
              </a:rPr>
              <a:t> </a:t>
            </a:r>
            <a:r>
              <a:rPr lang="en-US" sz="3600" i="1" dirty="0" err="1" smtClean="0">
                <a:solidFill>
                  <a:srgbClr val="FFFFFF"/>
                </a:solidFill>
                <a:latin typeface="Century Gothic" charset="0"/>
              </a:rPr>
              <a:t>unir</a:t>
            </a:r>
            <a:r>
              <a:rPr lang="en-US" sz="3600" dirty="0" smtClean="0">
                <a:solidFill>
                  <a:srgbClr val="FFFFFF"/>
                </a:solidFill>
                <a:latin typeface="Century Gothic" charset="0"/>
              </a:rPr>
              <a:t> </a:t>
            </a:r>
            <a:r>
              <a:rPr lang="en-US" sz="3600" dirty="0" err="1" smtClean="0">
                <a:solidFill>
                  <a:srgbClr val="FFFFFF"/>
                </a:solidFill>
                <a:latin typeface="Century Gothic" charset="0"/>
              </a:rPr>
              <a:t>y</a:t>
            </a:r>
            <a:r>
              <a:rPr lang="en-US" sz="3600" dirty="0" smtClean="0">
                <a:solidFill>
                  <a:srgbClr val="FFFFFF"/>
                </a:solidFill>
                <a:latin typeface="Century Gothic" charset="0"/>
              </a:rPr>
              <a:t> </a:t>
            </a:r>
            <a:r>
              <a:rPr lang="en-US" sz="3600" i="1" dirty="0" err="1" smtClean="0">
                <a:solidFill>
                  <a:srgbClr val="FFFFFF"/>
                </a:solidFill>
                <a:latin typeface="Century Gothic" charset="0"/>
              </a:rPr>
              <a:t>comunica</a:t>
            </a:r>
            <a:r>
              <a:rPr lang="en-US" sz="3600" dirty="0" err="1" smtClean="0">
                <a:solidFill>
                  <a:srgbClr val="FFFFFF"/>
                </a:solidFill>
                <a:latin typeface="Century Gothic" charset="0"/>
              </a:rPr>
              <a:t>r</a:t>
            </a:r>
            <a:r>
              <a:rPr lang="en-US" sz="3600" dirty="0" smtClean="0">
                <a:solidFill>
                  <a:srgbClr val="FFFFFF"/>
                </a:solidFill>
                <a:latin typeface="Century Gothic" charset="0"/>
              </a:rPr>
              <a:t> con </a:t>
            </a:r>
            <a:r>
              <a:rPr lang="en-US" sz="3600" dirty="0" err="1" smtClean="0">
                <a:solidFill>
                  <a:srgbClr val="FFFFFF"/>
                </a:solidFill>
                <a:latin typeface="Century Gothic" charset="0"/>
              </a:rPr>
              <a:t>otros</a:t>
            </a:r>
            <a:r>
              <a:rPr lang="en-US" sz="36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Intercambiar</a:t>
            </a:r>
            <a:r>
              <a:rPr lang="en-US" sz="3600" dirty="0" smtClean="0">
                <a:solidFill>
                  <a:srgbClr val="FFFFFF"/>
                </a:solidFill>
                <a:latin typeface="Century Gothic" charset="0"/>
              </a:rPr>
              <a:t> </a:t>
            </a:r>
            <a:r>
              <a:rPr lang="en-US" sz="3600" dirty="0" err="1" smtClean="0">
                <a:solidFill>
                  <a:srgbClr val="FFFFFF"/>
                </a:solidFill>
                <a:latin typeface="Century Gothic" charset="0"/>
              </a:rPr>
              <a:t>información</a:t>
            </a:r>
            <a:endParaRPr lang="en-US" sz="36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i="1" dirty="0" err="1" smtClean="0">
                <a:solidFill>
                  <a:srgbClr val="FFFFFF"/>
                </a:solidFill>
                <a:latin typeface="Century Gothic" charset="0"/>
              </a:rPr>
              <a:t>Potenciar</a:t>
            </a:r>
            <a:r>
              <a:rPr lang="en-US" sz="3600" dirty="0" smtClean="0">
                <a:solidFill>
                  <a:srgbClr val="FFFFFF"/>
                </a:solidFill>
                <a:latin typeface="Century Gothic" charset="0"/>
              </a:rPr>
              <a:t> </a:t>
            </a:r>
            <a:r>
              <a:rPr lang="en-US" sz="3600" dirty="0" err="1" smtClean="0">
                <a:solidFill>
                  <a:srgbClr val="FFFFFF"/>
                </a:solidFill>
                <a:latin typeface="Century Gothic" charset="0"/>
              </a:rPr>
              <a:t>las</a:t>
            </a:r>
            <a:r>
              <a:rPr lang="en-US" sz="3600" dirty="0" smtClean="0">
                <a:solidFill>
                  <a:srgbClr val="FFFFFF"/>
                </a:solidFill>
                <a:latin typeface="Century Gothic" charset="0"/>
              </a:rPr>
              <a:t> </a:t>
            </a:r>
            <a:r>
              <a:rPr lang="en-US" sz="3600" dirty="0" err="1" smtClean="0">
                <a:solidFill>
                  <a:srgbClr val="FFFFFF"/>
                </a:solidFill>
                <a:latin typeface="Century Gothic" charset="0"/>
              </a:rPr>
              <a:t>lenguas</a:t>
            </a:r>
            <a:r>
              <a:rPr lang="en-US" sz="3600" dirty="0" smtClean="0">
                <a:solidFill>
                  <a:srgbClr val="FFFFFF"/>
                </a:solidFill>
                <a:latin typeface="Century Gothic" charset="0"/>
              </a:rPr>
              <a:t> </a:t>
            </a:r>
            <a:r>
              <a:rPr lang="en-US" sz="3600" dirty="0" err="1" smtClean="0">
                <a:solidFill>
                  <a:srgbClr val="FFFFFF"/>
                </a:solidFill>
                <a:latin typeface="Century Gothic" charset="0"/>
              </a:rPr>
              <a:t>extranjeras</a:t>
            </a:r>
            <a:endParaRPr lang="en-US" sz="3600" dirty="0" smtClean="0">
              <a:solidFill>
                <a:srgbClr val="FFFFFF"/>
              </a:solidFill>
              <a:latin typeface="Century Gothic" charset="0"/>
            </a:endParaRP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err="1" smtClean="0">
                <a:solidFill>
                  <a:schemeClr val="accent1"/>
                </a:solidFill>
              </a:rPr>
              <a:t>Comunicativos</a:t>
            </a:r>
            <a:endParaRPr lang="en-US" sz="4000" b="1" dirty="0" smtClean="0">
              <a:solidFill>
                <a:schemeClr val="accent1"/>
              </a:solidFill>
            </a:endParaRP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err="1" smtClean="0">
                <a:solidFill>
                  <a:srgbClr val="FFFFFF"/>
                </a:solidFill>
                <a:latin typeface="Century Gothic" charset="0"/>
              </a:rPr>
              <a:t>Habilidades</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para</a:t>
            </a:r>
            <a:r>
              <a:rPr lang="en-US" sz="2800" b="1" dirty="0" smtClean="0">
                <a:solidFill>
                  <a:srgbClr val="FFFFFF"/>
                </a:solidFill>
                <a:latin typeface="Century Gothic" charset="0"/>
              </a:rPr>
              <a:t>:</a:t>
            </a:r>
          </a:p>
          <a:p>
            <a:pPr marL="446088" indent="-382588">
              <a:lnSpc>
                <a:spcPct val="99000"/>
              </a:lnSpc>
              <a:spcBef>
                <a:spcPts val="7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b="1"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smtClean="0">
                <a:solidFill>
                  <a:srgbClr val="FFFFFF"/>
                </a:solidFill>
                <a:latin typeface="Century Gothic" charset="0"/>
              </a:rPr>
              <a:t> </a:t>
            </a:r>
            <a:r>
              <a:rPr lang="en-US" sz="2800" b="1" dirty="0" err="1" smtClean="0">
                <a:solidFill>
                  <a:srgbClr val="FFFFFF"/>
                </a:solidFill>
                <a:latin typeface="Century Gothic" charset="0"/>
              </a:rPr>
              <a:t>Buscar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obtener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procesar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y</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comunicar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información</a:t>
            </a:r>
            <a:r>
              <a:rPr lang="en-US" sz="2800" b="1"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smtClean="0">
                <a:solidFill>
                  <a:srgbClr val="FFFFFF"/>
                </a:solidFill>
                <a:latin typeface="Century Gothic" charset="0"/>
              </a:rPr>
              <a:t> </a:t>
            </a:r>
            <a:r>
              <a:rPr lang="en-US" sz="2800" b="1" dirty="0" err="1" smtClean="0">
                <a:solidFill>
                  <a:srgbClr val="FFFFFF"/>
                </a:solidFill>
                <a:latin typeface="Century Gothic" charset="0"/>
              </a:rPr>
              <a:t>Transformar</a:t>
            </a:r>
            <a:r>
              <a:rPr lang="en-US" sz="2800" b="1" dirty="0" smtClean="0">
                <a:solidFill>
                  <a:srgbClr val="FFFFFF"/>
                </a:solidFill>
                <a:latin typeface="Century Gothic" charset="0"/>
              </a:rPr>
              <a:t> la </a:t>
            </a:r>
            <a:r>
              <a:rPr lang="en-US" sz="2800" b="1" dirty="0" err="1" smtClean="0">
                <a:solidFill>
                  <a:srgbClr val="FFFFFF"/>
                </a:solidFill>
                <a:latin typeface="Century Gothic" charset="0"/>
              </a:rPr>
              <a:t>información</a:t>
            </a:r>
            <a:r>
              <a:rPr lang="en-US" sz="2800" b="1" dirty="0" smtClean="0">
                <a:solidFill>
                  <a:srgbClr val="FFFFFF"/>
                </a:solidFill>
                <a:latin typeface="Century Gothic" charset="0"/>
              </a:rPr>
              <a:t> en </a:t>
            </a:r>
            <a:r>
              <a:rPr lang="en-US" sz="2800" b="1" dirty="0" err="1" smtClean="0">
                <a:solidFill>
                  <a:srgbClr val="FFFFFF"/>
                </a:solidFill>
                <a:latin typeface="Century Gothic" charset="0"/>
              </a:rPr>
              <a:t>conocimiento</a:t>
            </a:r>
            <a:r>
              <a:rPr lang="en-US" sz="2800" b="1"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err="1" smtClean="0">
                <a:solidFill>
                  <a:srgbClr val="FFFFFF"/>
                </a:solidFill>
                <a:latin typeface="Century Gothic" charset="0"/>
              </a:rPr>
              <a:t>Utilizar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las</a:t>
            </a:r>
            <a:r>
              <a:rPr lang="en-US" sz="2800" b="1" dirty="0" smtClean="0">
                <a:solidFill>
                  <a:srgbClr val="FFFFFF"/>
                </a:solidFill>
                <a:latin typeface="Century Gothic" charset="0"/>
              </a:rPr>
              <a:t> TIC </a:t>
            </a:r>
            <a:r>
              <a:rPr lang="en-US" sz="2800" b="1" dirty="0" err="1" smtClean="0">
                <a:solidFill>
                  <a:srgbClr val="FFFFFF"/>
                </a:solidFill>
                <a:latin typeface="Century Gothic" charset="0"/>
              </a:rPr>
              <a:t>como</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elemento</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esencial</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para</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informarse</a:t>
            </a:r>
            <a:r>
              <a:rPr lang="en-US" sz="2800" b="1"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err="1" smtClean="0">
                <a:solidFill>
                  <a:srgbClr val="FFFFFF"/>
                </a:solidFill>
                <a:latin typeface="Century Gothic" charset="0"/>
              </a:rPr>
              <a:t>Aprender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y</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comunicarse</a:t>
            </a:r>
            <a:r>
              <a:rPr lang="en-US" sz="2800" dirty="0" smtClean="0">
                <a:solidFill>
                  <a:srgbClr val="FFFFFF"/>
                </a:solidFill>
                <a:latin typeface="Century Gothic" charset="0"/>
              </a:rPr>
              <a:t>.</a:t>
            </a:r>
          </a:p>
          <a:p>
            <a:pPr marL="446088" indent="-382588" algn="just">
              <a:lnSpc>
                <a:spcPct val="150000"/>
              </a:lnSpc>
              <a:spcBef>
                <a:spcPts val="80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dirty="0" smtClean="0">
                <a:solidFill>
                  <a:srgbClr val="FFFFFF"/>
                </a:solidFill>
                <a:latin typeface="Century Gothic" charset="0"/>
              </a:rPr>
              <a:t> </a:t>
            </a:r>
            <a:endParaRPr lang="es-ES_tradnl" sz="2800" dirty="0">
              <a:solidFill>
                <a:srgbClr val="FFFFFF"/>
              </a:solidFill>
              <a:latin typeface="Century Gothic" charset="0"/>
            </a:endParaRPr>
          </a:p>
        </p:txBody>
      </p:sp>
      <p:sp>
        <p:nvSpPr>
          <p:cNvPr id="8" name="TextBox 7"/>
          <p:cNvSpPr txBox="1"/>
          <p:nvPr/>
        </p:nvSpPr>
        <p:spPr>
          <a:xfrm>
            <a:off x="838200" y="304800"/>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COMPETENCIA DIGITAL</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457200"/>
            <a:ext cx="8229600" cy="5997575"/>
          </a:xfrm>
          <a:prstGeom prst="rect">
            <a:avLst/>
          </a:prstGeom>
          <a:noFill/>
          <a:ln w="9525">
            <a:noFill/>
            <a:round/>
            <a:headEnd/>
            <a:tailEnd/>
          </a:ln>
        </p:spPr>
        <p:txBody>
          <a:bodyPr tIns="49751">
            <a:prstTxWarp prst="textNoShape">
              <a:avLst/>
            </a:prstTxWarp>
          </a:bodyPr>
          <a:lstStyle/>
          <a:p>
            <a:pPr marL="446088" indent="-382588">
              <a:lnSpc>
                <a:spcPct val="150000"/>
              </a:lnSpc>
              <a:spcBef>
                <a:spcPts val="7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i="1" dirty="0" smtClean="0">
                <a:solidFill>
                  <a:srgbClr val="FFFFFF"/>
                </a:solidFill>
                <a:latin typeface="Century Gothic" charset="0"/>
              </a:rPr>
              <a:t>	La </a:t>
            </a:r>
            <a:r>
              <a:rPr lang="en-US" sz="2800" b="1" i="1" dirty="0" err="1" smtClean="0">
                <a:solidFill>
                  <a:srgbClr val="FFFFFF"/>
                </a:solidFill>
                <a:latin typeface="Century Gothic" charset="0"/>
              </a:rPr>
              <a:t>adquisición</a:t>
            </a:r>
            <a:r>
              <a:rPr lang="en-US" sz="2800" b="1" i="1" dirty="0" smtClean="0">
                <a:solidFill>
                  <a:srgbClr val="FFFFFF"/>
                </a:solidFill>
                <a:latin typeface="Century Gothic" charset="0"/>
              </a:rPr>
              <a:t>  de </a:t>
            </a:r>
            <a:r>
              <a:rPr lang="en-US" sz="2800" b="1" i="1" dirty="0" err="1" smtClean="0">
                <a:solidFill>
                  <a:srgbClr val="FFFFFF"/>
                </a:solidFill>
                <a:latin typeface="Century Gothic" charset="0"/>
              </a:rPr>
              <a:t>esta</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competencia</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comporta</a:t>
            </a:r>
            <a:r>
              <a:rPr lang="en-US" sz="2800" b="1" i="1" dirty="0" smtClean="0">
                <a:solidFill>
                  <a:srgbClr val="FFFFFF"/>
                </a:solidFill>
                <a:latin typeface="Century Gothic" charset="0"/>
              </a:rPr>
              <a:t> ser </a:t>
            </a:r>
            <a:r>
              <a:rPr lang="en-US" sz="2800" b="1" i="1" dirty="0" err="1" smtClean="0">
                <a:solidFill>
                  <a:srgbClr val="FFFFFF"/>
                </a:solidFill>
                <a:latin typeface="Century Gothic" charset="0"/>
              </a:rPr>
              <a:t>una</a:t>
            </a:r>
            <a:r>
              <a:rPr lang="en-US" sz="2800" b="1" i="1" dirty="0" smtClean="0">
                <a:solidFill>
                  <a:srgbClr val="FFFFFF"/>
                </a:solidFill>
                <a:latin typeface="Century Gothic" charset="0"/>
              </a:rPr>
              <a:t> persona </a:t>
            </a:r>
            <a:r>
              <a:rPr lang="en-US" sz="2800" b="1" i="1" dirty="0" err="1" smtClean="0">
                <a:solidFill>
                  <a:srgbClr val="FFFFFF"/>
                </a:solidFill>
                <a:latin typeface="Century Gothic" charset="0"/>
              </a:rPr>
              <a:t>autónoma</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responsable</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crítica</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y</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reflexiva</a:t>
            </a:r>
            <a:r>
              <a:rPr lang="en-US" sz="2800" b="1" i="1" dirty="0" smtClean="0">
                <a:solidFill>
                  <a:srgbClr val="FFFFFF"/>
                </a:solidFill>
                <a:latin typeface="Century Gothic" charset="0"/>
              </a:rPr>
              <a:t> al </a:t>
            </a:r>
            <a:r>
              <a:rPr lang="en-US" sz="2800" b="1" i="1" dirty="0" err="1" smtClean="0">
                <a:solidFill>
                  <a:srgbClr val="FFFFFF"/>
                </a:solidFill>
                <a:latin typeface="Century Gothic" charset="0"/>
              </a:rPr>
              <a:t>momentode</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seleccionar</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tratar</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y</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utilizar</a:t>
            </a:r>
            <a:r>
              <a:rPr lang="en-US" sz="2800" b="1" i="1" dirty="0" smtClean="0">
                <a:solidFill>
                  <a:srgbClr val="FFFFFF"/>
                </a:solidFill>
                <a:latin typeface="Century Gothic" charset="0"/>
              </a:rPr>
              <a:t> la </a:t>
            </a:r>
            <a:r>
              <a:rPr lang="en-US" sz="2800" b="1" i="1" dirty="0" err="1" smtClean="0">
                <a:solidFill>
                  <a:srgbClr val="FFFFFF"/>
                </a:solidFill>
                <a:latin typeface="Century Gothic" charset="0"/>
              </a:rPr>
              <a:t>información</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y</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sus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fuentes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así</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como</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las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distintes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herramientas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tecnológicas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valorar</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y</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contrastar</a:t>
            </a:r>
            <a:r>
              <a:rPr lang="en-US" sz="2800" b="1" i="1" dirty="0" smtClean="0">
                <a:solidFill>
                  <a:srgbClr val="FFFFFF"/>
                </a:solidFill>
                <a:latin typeface="Century Gothic" charset="0"/>
              </a:rPr>
              <a:t> la </a:t>
            </a:r>
            <a:r>
              <a:rPr lang="en-US" sz="2800" b="1" i="1" dirty="0" err="1" smtClean="0">
                <a:solidFill>
                  <a:srgbClr val="FFFFFF"/>
                </a:solidFill>
                <a:latin typeface="Century Gothic" charset="0"/>
              </a:rPr>
              <a:t>información</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y</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respetar</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las</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normas</a:t>
            </a:r>
            <a:r>
              <a:rPr lang="en-US" sz="2800" b="1" i="1" dirty="0" smtClean="0">
                <a:solidFill>
                  <a:srgbClr val="FFFFFF"/>
                </a:solidFill>
                <a:latin typeface="Century Gothic" charset="0"/>
              </a:rPr>
              <a:t> de </a:t>
            </a:r>
            <a:r>
              <a:rPr lang="en-US" sz="2800" b="1" i="1" dirty="0" err="1" smtClean="0">
                <a:solidFill>
                  <a:srgbClr val="FFFFFF"/>
                </a:solidFill>
                <a:latin typeface="Century Gothic" charset="0"/>
              </a:rPr>
              <a:t>conducta</a:t>
            </a:r>
            <a:r>
              <a:rPr lang="en-US" sz="2800" b="1" i="1" dirty="0" smtClean="0">
                <a:solidFill>
                  <a:srgbClr val="FFFFFF"/>
                </a:solidFill>
                <a:latin typeface="Century Gothic" charset="0"/>
              </a:rPr>
              <a:t> </a:t>
            </a:r>
            <a:r>
              <a:rPr lang="en-US" sz="2800" b="1" i="1" dirty="0" err="1" smtClean="0">
                <a:solidFill>
                  <a:srgbClr val="FFFFFF"/>
                </a:solidFill>
                <a:latin typeface="Century Gothic" charset="0"/>
              </a:rPr>
              <a:t>asociadas</a:t>
            </a:r>
            <a:r>
              <a:rPr lang="en-US" sz="2800" b="1" i="1" dirty="0" smtClean="0">
                <a:solidFill>
                  <a:srgbClr val="FFFFFF"/>
                </a:solidFill>
                <a:latin typeface="Century Gothic" charset="0"/>
              </a:rPr>
              <a:t> a la </a:t>
            </a:r>
            <a:r>
              <a:rPr lang="en-US" sz="2800" b="1" i="1" dirty="0" err="1" smtClean="0">
                <a:solidFill>
                  <a:srgbClr val="FFFFFF"/>
                </a:solidFill>
                <a:latin typeface="Century Gothic" charset="0"/>
              </a:rPr>
              <a:t>regulación</a:t>
            </a:r>
            <a:r>
              <a:rPr lang="en-US" sz="2800" b="1" i="1" dirty="0" smtClean="0">
                <a:solidFill>
                  <a:srgbClr val="FFFFFF"/>
                </a:solidFill>
                <a:latin typeface="Century Gothic" charset="0"/>
              </a:rPr>
              <a:t> del </a:t>
            </a:r>
            <a:r>
              <a:rPr lang="en-US" sz="2800" b="1" i="1" dirty="0" err="1" smtClean="0">
                <a:solidFill>
                  <a:srgbClr val="FFFFFF"/>
                </a:solidFill>
                <a:latin typeface="Century Gothic" charset="0"/>
              </a:rPr>
              <a:t>uso</a:t>
            </a:r>
            <a:r>
              <a:rPr lang="en-US" sz="2800" b="1" i="1" dirty="0" smtClean="0">
                <a:solidFill>
                  <a:srgbClr val="FFFFFF"/>
                </a:solidFill>
                <a:latin typeface="Century Gothic" charset="0"/>
              </a:rPr>
              <a:t> de la </a:t>
            </a:r>
            <a:r>
              <a:rPr lang="en-US" sz="2800" b="1" i="1" dirty="0" err="1" smtClean="0">
                <a:solidFill>
                  <a:srgbClr val="FFFFFF"/>
                </a:solidFill>
                <a:latin typeface="Century Gothic" charset="0"/>
              </a:rPr>
              <a:t>información</a:t>
            </a:r>
            <a:r>
              <a:rPr lang="en-US" sz="2800" b="1" i="1" dirty="0" smtClean="0">
                <a:solidFill>
                  <a:srgbClr val="FFFFFF"/>
                </a:solidFill>
                <a:latin typeface="Century Gothic" charset="0"/>
              </a:rPr>
              <a:t>.</a:t>
            </a:r>
          </a:p>
          <a:p>
            <a:pPr marL="446088" indent="-382588">
              <a:lnSpc>
                <a:spcPct val="99000"/>
              </a:lnSpc>
              <a:spcBef>
                <a:spcPts val="7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solidFill>
                <a:srgbClr val="FFFFFF"/>
              </a:solidFill>
              <a:latin typeface="Century Gothic" charset="0"/>
            </a:endParaRPr>
          </a:p>
          <a:p>
            <a:pPr marL="446088" indent="-382588" algn="just">
              <a:lnSpc>
                <a:spcPct val="150000"/>
              </a:lnSpc>
              <a:spcBef>
                <a:spcPts val="80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dirty="0" smtClean="0">
                <a:solidFill>
                  <a:srgbClr val="FFFFFF"/>
                </a:solidFill>
                <a:latin typeface="Century Gothic" charset="0"/>
              </a:rPr>
              <a:t> </a:t>
            </a:r>
            <a:endParaRPr lang="es-ES_tradnl" sz="2800" dirty="0">
              <a:solidFill>
                <a:srgbClr val="FFFFFF"/>
              </a:solidFill>
              <a:latin typeface="Century Gothic" charset="0"/>
            </a:endParaRPr>
          </a:p>
        </p:txBody>
      </p:sp>
      <p:sp>
        <p:nvSpPr>
          <p:cNvPr id="3" name="Footer Placeholder 2"/>
          <p:cNvSpPr>
            <a:spLocks noGrp="1"/>
          </p:cNvSpPr>
          <p:nvPr>
            <p:ph type="ftr" sz="quarter" idx="11"/>
          </p:nvPr>
        </p:nvSpPr>
        <p:spPr/>
        <p:txBody>
          <a:bodyPr/>
          <a:lstStyle/>
          <a:p>
            <a:r>
              <a:rPr lang="en-US" smtClean="0"/>
              <a:t>BLOGUEANDO. ESTER MICÓ AMIGO</a:t>
            </a:r>
            <a:endParaRPr lang="en-US"/>
          </a:p>
        </p:txBody>
      </p:sp>
      <p:sp>
        <p:nvSpPr>
          <p:cNvPr id="4" name="Slide Number Placeholder 3"/>
          <p:cNvSpPr>
            <a:spLocks noGrp="1"/>
          </p:cNvSpPr>
          <p:nvPr>
            <p:ph type="sldNum" sz="quarter" idx="12"/>
          </p:nvPr>
        </p:nvSpPr>
        <p:spPr/>
        <p:txBody>
          <a:bodyPr/>
          <a:lstStyle/>
          <a:p>
            <a:fld id="{A311B868-9968-964B-987B-2B9F085C14A8}" type="slidenum">
              <a:rPr lang="en-US" smtClean="0"/>
              <a:pPr/>
              <a:t>23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228601"/>
            <a:ext cx="8229600" cy="6226174"/>
          </a:xfrm>
          <a:prstGeom prst="rect">
            <a:avLst/>
          </a:prstGeom>
          <a:noFill/>
          <a:ln w="9525">
            <a:noFill/>
            <a:round/>
            <a:headEnd/>
            <a:tailEnd/>
          </a:ln>
        </p:spPr>
        <p:txBody>
          <a:bodyPr tIns="49751">
            <a:prstTxWarp prst="textNoShape">
              <a:avLst/>
            </a:prstTxWarp>
          </a:bodyPr>
          <a:lstStyle/>
          <a:p>
            <a:pPr marL="446088"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FFFFFF"/>
                </a:solidFill>
                <a:latin typeface="Century Gothic" charset="0"/>
              </a:rPr>
              <a:t>Los </a:t>
            </a:r>
            <a:r>
              <a:rPr lang="en-US" sz="2800" b="1" dirty="0" err="1" smtClean="0">
                <a:solidFill>
                  <a:srgbClr val="FFFFFF"/>
                </a:solidFill>
                <a:latin typeface="Century Gothic" charset="0"/>
              </a:rPr>
              <a:t>objetivos</a:t>
            </a:r>
            <a:r>
              <a:rPr lang="en-US" sz="2800" b="1" dirty="0" smtClean="0">
                <a:solidFill>
                  <a:srgbClr val="FFFFFF"/>
                </a:solidFill>
                <a:latin typeface="Century Gothic" charset="0"/>
              </a:rPr>
              <a:t>:</a:t>
            </a: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smtClean="0">
                <a:solidFill>
                  <a:srgbClr val="FFFFFF"/>
                </a:solidFill>
                <a:latin typeface="Century Gothic" charset="0"/>
              </a:rPr>
              <a:t>compartir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recursos</a:t>
            </a:r>
            <a:endParaRPr lang="en-US" sz="2800" b="1" dirty="0" smtClean="0">
              <a:solidFill>
                <a:srgbClr val="FFFFFF"/>
              </a:solidFill>
              <a:latin typeface="Century Gothic" charset="0"/>
            </a:endParaRP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smtClean="0">
                <a:solidFill>
                  <a:srgbClr val="FFFFFF"/>
                </a:solidFill>
                <a:latin typeface="Century Gothic" charset="0"/>
              </a:rPr>
              <a:t>expresar</a:t>
            </a:r>
            <a:r>
              <a:rPr lang="en-US" sz="2800" b="1" dirty="0" smtClean="0">
                <a:solidFill>
                  <a:srgbClr val="FFFFFF"/>
                </a:solidFill>
                <a:latin typeface="Century Gothic" charset="0"/>
              </a:rPr>
              <a:t> ideas</a:t>
            </a: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smtClean="0">
                <a:solidFill>
                  <a:srgbClr val="FFFFFF"/>
                </a:solidFill>
                <a:latin typeface="Century Gothic" charset="0"/>
              </a:rPr>
              <a:t>contar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su</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día</a:t>
            </a:r>
            <a:r>
              <a:rPr lang="en-US" sz="2800" b="1" dirty="0" smtClean="0">
                <a:solidFill>
                  <a:srgbClr val="FFFFFF"/>
                </a:solidFill>
                <a:latin typeface="Century Gothic" charset="0"/>
              </a:rPr>
              <a:t> a </a:t>
            </a:r>
            <a:r>
              <a:rPr lang="en-US" sz="2800" b="1" dirty="0" err="1" smtClean="0">
                <a:solidFill>
                  <a:srgbClr val="FFFFFF"/>
                </a:solidFill>
                <a:latin typeface="Century Gothic" charset="0"/>
              </a:rPr>
              <a:t>día</a:t>
            </a:r>
            <a:r>
              <a:rPr lang="en-US" sz="2800" b="1" dirty="0" smtClean="0">
                <a:solidFill>
                  <a:srgbClr val="FFFFFF"/>
                </a:solidFill>
                <a:latin typeface="Century Gothic" charset="0"/>
              </a:rPr>
              <a:t> </a:t>
            </a: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smtClean="0">
                <a:solidFill>
                  <a:srgbClr val="FFFFFF"/>
                </a:solidFill>
                <a:latin typeface="Century Gothic" charset="0"/>
              </a:rPr>
              <a:t>ganar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dinero</a:t>
            </a:r>
            <a:r>
              <a:rPr lang="en-US" sz="2800" b="1" dirty="0" smtClean="0">
                <a:solidFill>
                  <a:srgbClr val="FFFFFF"/>
                </a:solidFill>
                <a:latin typeface="Century Gothic" charset="0"/>
              </a:rPr>
              <a:t> </a:t>
            </a: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smtClean="0">
                <a:solidFill>
                  <a:srgbClr val="FFFFFF"/>
                </a:solidFill>
                <a:latin typeface="Century Gothic" charset="0"/>
              </a:rPr>
              <a:t>dirigir</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una</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clase</a:t>
            </a:r>
            <a:endParaRPr lang="en-US" sz="2800" b="1" dirty="0" smtClean="0">
              <a:solidFill>
                <a:srgbClr val="FFFFFF"/>
              </a:solidFill>
              <a:latin typeface="Century Gothic" charset="0"/>
            </a:endParaRPr>
          </a:p>
          <a:p>
            <a:pPr marL="903288" lvl="1" indent="-382588" algn="just">
              <a:lnSpc>
                <a:spcPct val="8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FFFFFF"/>
                </a:solidFill>
                <a:latin typeface="Century Gothic" charset="0"/>
              </a:rPr>
              <a:t>etc.</a:t>
            </a:r>
          </a:p>
          <a:p>
            <a:pPr marL="903288" lvl="1" indent="-382588" algn="just">
              <a:lnSpc>
                <a:spcPct val="8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b="1" dirty="0" smtClean="0">
              <a:solidFill>
                <a:srgbClr val="FFFFFF"/>
              </a:solidFill>
              <a:latin typeface="Century Gothic" charset="0"/>
            </a:endParaRPr>
          </a:p>
          <a:p>
            <a:pPr marL="903288" lvl="1" indent="-382588" algn="just">
              <a:lnSpc>
                <a:spcPct val="8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FFFFFF"/>
                </a:solidFill>
                <a:latin typeface="Century Gothic" charset="0"/>
              </a:rPr>
              <a:t>En </a:t>
            </a:r>
            <a:r>
              <a:rPr lang="en-US" sz="2800" b="1" dirty="0" err="1" smtClean="0">
                <a:solidFill>
                  <a:srgbClr val="FFFFFF"/>
                </a:solidFill>
                <a:latin typeface="Century Gothic" charset="0"/>
              </a:rPr>
              <a:t>función</a:t>
            </a:r>
            <a:r>
              <a:rPr lang="en-US" sz="2800" b="1" dirty="0" smtClean="0">
                <a:solidFill>
                  <a:srgbClr val="FFFFFF"/>
                </a:solidFill>
                <a:latin typeface="Century Gothic" charset="0"/>
              </a:rPr>
              <a:t> de </a:t>
            </a:r>
            <a:r>
              <a:rPr lang="en-US" sz="2800" b="1" dirty="0" err="1" smtClean="0">
                <a:solidFill>
                  <a:srgbClr val="FFFFFF"/>
                </a:solidFill>
                <a:latin typeface="Century Gothic" charset="0"/>
              </a:rPr>
              <a:t>estos</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objetivos</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será</a:t>
            </a:r>
            <a:r>
              <a:rPr lang="en-US" sz="2800" b="1" dirty="0" smtClean="0">
                <a:solidFill>
                  <a:srgbClr val="FFFFFF"/>
                </a:solidFill>
                <a:latin typeface="Century Gothic" charset="0"/>
              </a:rPr>
              <a:t>:</a:t>
            </a:r>
          </a:p>
          <a:p>
            <a:pPr marL="903288" lvl="1" indent="-382588" algn="just">
              <a:lnSpc>
                <a:spcPct val="8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FFFFFF"/>
                </a:solidFill>
                <a:latin typeface="Century Gothic" charset="0"/>
              </a:rPr>
              <a:t>personal, </a:t>
            </a:r>
            <a:r>
              <a:rPr lang="en-US" sz="2800" b="1" dirty="0" err="1" smtClean="0">
                <a:solidFill>
                  <a:srgbClr val="FFFFFF"/>
                </a:solidFill>
                <a:latin typeface="Century Gothic" charset="0"/>
              </a:rPr>
              <a:t>comercial</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o</a:t>
            </a:r>
            <a:r>
              <a:rPr lang="en-US" sz="2800" b="1" dirty="0" smtClean="0">
                <a:solidFill>
                  <a:srgbClr val="FFFFFF"/>
                </a:solidFill>
                <a:latin typeface="Century Gothic" charset="0"/>
              </a:rPr>
              <a:t> </a:t>
            </a:r>
            <a:r>
              <a:rPr lang="en-US" sz="2800" b="1" dirty="0" err="1" smtClean="0">
                <a:solidFill>
                  <a:srgbClr val="FFFFFF"/>
                </a:solidFill>
                <a:latin typeface="Century Gothic" charset="0"/>
              </a:rPr>
              <a:t>profesional</a:t>
            </a:r>
            <a:r>
              <a:rPr lang="en-US" sz="2800" b="1" dirty="0" smtClean="0">
                <a:solidFill>
                  <a:srgbClr val="FFFFFF"/>
                </a:solidFill>
                <a:latin typeface="Century Gothic" charset="0"/>
              </a:rPr>
              <a:t>.</a:t>
            </a:r>
          </a:p>
          <a:p>
            <a:pPr marL="446088" indent="-382588" algn="just">
              <a:lnSpc>
                <a:spcPct val="150000"/>
              </a:lnSpc>
              <a:spcBef>
                <a:spcPts val="80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dirty="0" smtClean="0">
                <a:solidFill>
                  <a:srgbClr val="FFFFFF"/>
                </a:solidFill>
                <a:latin typeface="Century Gothic" charset="0"/>
              </a:rPr>
              <a:t> </a:t>
            </a:r>
            <a:endParaRPr lang="es-ES_tradnl" sz="2800" dirty="0">
              <a:solidFill>
                <a:srgbClr val="FFFFFF"/>
              </a:solidFill>
              <a:latin typeface="Century Gothic" charset="0"/>
            </a:endParaRPr>
          </a:p>
        </p:txBody>
      </p:sp>
      <p:sp>
        <p:nvSpPr>
          <p:cNvPr id="3" name="Footer Placeholder 2"/>
          <p:cNvSpPr>
            <a:spLocks noGrp="1"/>
          </p:cNvSpPr>
          <p:nvPr>
            <p:ph type="ftr" sz="quarter" idx="11"/>
          </p:nvPr>
        </p:nvSpPr>
        <p:spPr/>
        <p:txBody>
          <a:bodyPr/>
          <a:lstStyle/>
          <a:p>
            <a:r>
              <a:rPr lang="en-US" smtClean="0"/>
              <a:t>BLOGUEANDO. ESTER MICÓ AMIGO</a:t>
            </a:r>
            <a:endParaRPr lang="en-US"/>
          </a:p>
        </p:txBody>
      </p:sp>
      <p:sp>
        <p:nvSpPr>
          <p:cNvPr id="4" name="Slide Number Placeholder 3"/>
          <p:cNvSpPr>
            <a:spLocks noGrp="1"/>
          </p:cNvSpPr>
          <p:nvPr>
            <p:ph type="sldNum" sz="quarter" idx="12"/>
          </p:nvPr>
        </p:nvSpPr>
        <p:spPr/>
        <p:txBody>
          <a:bodyPr/>
          <a:lstStyle/>
          <a:p>
            <a:fld id="{A311B868-9968-964B-987B-2B9F085C14A8}" type="slidenum">
              <a:rPr lang="en-US" smtClean="0"/>
              <a:pPr/>
              <a:t>24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2514599"/>
            <a:ext cx="8229600" cy="4343401"/>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_tradnl" sz="2800" dirty="0">
              <a:solidFill>
                <a:srgbClr val="FFFFFF"/>
              </a:solidFill>
              <a:latin typeface="Century Gothic" charset="0"/>
            </a:endParaRPr>
          </a:p>
        </p:txBody>
      </p:sp>
      <p:sp>
        <p:nvSpPr>
          <p:cNvPr id="8" name="TextBox 7"/>
          <p:cNvSpPr txBox="1"/>
          <p:nvPr/>
        </p:nvSpPr>
        <p:spPr>
          <a:xfrm>
            <a:off x="838200" y="304800"/>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PROCESO TECNOLÓGICO</a:t>
            </a:r>
          </a:p>
          <a:p>
            <a:endParaRPr lang="en-US" sz="2800" b="1" dirty="0">
              <a:solidFill>
                <a:schemeClr val="accent1"/>
              </a:solidFill>
            </a:endParaRPr>
          </a:p>
        </p:txBody>
      </p:sp>
      <p:graphicFrame>
        <p:nvGraphicFramePr>
          <p:cNvPr id="4" name="D 1"/>
          <p:cNvGraphicFramePr/>
          <p:nvPr/>
        </p:nvGraphicFramePr>
        <p:xfrm>
          <a:off x="838200" y="1891664"/>
          <a:ext cx="7010400" cy="4737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p:txBody>
          <a:bodyPr/>
          <a:lstStyle/>
          <a:p>
            <a:fld id="{A311B868-9968-964B-987B-2B9F085C14A8}" type="slidenum">
              <a:rPr lang="en-US" smtClean="0"/>
              <a:pPr/>
              <a:t>25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628239"/>
            <a:ext cx="8229600" cy="5458361"/>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dirty="0" smtClean="0">
                <a:solidFill>
                  <a:srgbClr val="FFFFFF"/>
                </a:solidFill>
                <a:latin typeface="Century Gothic" charset="0"/>
              </a:rPr>
              <a:t> </a:t>
            </a:r>
            <a:endParaRPr lang="es-ES_tradnl" sz="2800" dirty="0">
              <a:solidFill>
                <a:srgbClr val="FFFFFF"/>
              </a:solidFill>
              <a:latin typeface="Century Gothic" charset="0"/>
            </a:endParaRPr>
          </a:p>
        </p:txBody>
      </p:sp>
      <p:grpSp>
        <p:nvGrpSpPr>
          <p:cNvPr id="4" name="Group 3"/>
          <p:cNvGrpSpPr>
            <a:grpSpLocks/>
          </p:cNvGrpSpPr>
          <p:nvPr/>
        </p:nvGrpSpPr>
        <p:grpSpPr bwMode="auto">
          <a:xfrm>
            <a:off x="-1945852" y="130709"/>
            <a:ext cx="2147483647" cy="2147483647"/>
            <a:chOff x="284" y="476"/>
            <a:chExt cx="8692867" cy="6460650"/>
          </a:xfrm>
        </p:grpSpPr>
        <p:pic>
          <p:nvPicPr>
            <p:cNvPr id="5" name="Picture 4"/>
            <p:cNvPicPr>
              <a:picLocks noChangeAspect="1" noChangeArrowheads="1"/>
            </p:cNvPicPr>
            <p:nvPr/>
          </p:nvPicPr>
          <p:blipFill>
            <a:blip r:embed="rId3"/>
            <a:srcRect/>
            <a:stretch>
              <a:fillRect/>
            </a:stretch>
          </p:blipFill>
          <p:spPr bwMode="auto">
            <a:xfrm>
              <a:off x="450850" y="755650"/>
              <a:ext cx="8242301" cy="5705476"/>
            </a:xfrm>
            <a:prstGeom prst="rect">
              <a:avLst/>
            </a:prstGeom>
            <a:noFill/>
            <a:ln w="9525">
              <a:noFill/>
              <a:round/>
              <a:headEnd/>
              <a:tailEnd/>
            </a:ln>
          </p:spPr>
        </p:pic>
        <p:sp>
          <p:nvSpPr>
            <p:cNvPr id="6" name="Text Box 3"/>
            <p:cNvSpPr txBox="1">
              <a:spLocks noChangeArrowheads="1"/>
            </p:cNvSpPr>
            <p:nvPr/>
          </p:nvSpPr>
          <p:spPr bwMode="auto">
            <a:xfrm>
              <a:off x="284" y="476"/>
              <a:ext cx="5192" cy="3594"/>
            </a:xfrm>
            <a:prstGeom prst="rect">
              <a:avLst/>
            </a:prstGeom>
            <a:noFill/>
            <a:ln w="9525">
              <a:noFill/>
              <a:round/>
              <a:headEnd/>
              <a:tailEnd/>
            </a:ln>
          </p:spPr>
          <p:txBody>
            <a:bodyPr wrap="none" anchor="ctr">
              <a:prstTxWarp prst="textNoShape">
                <a:avLst/>
              </a:prstTxWarp>
            </a:bodyPr>
            <a:lstStyle/>
            <a:p>
              <a:endParaRPr lang="en-US"/>
            </a:p>
          </p:txBody>
        </p:sp>
      </p:grpSp>
      <p:grpSp>
        <p:nvGrpSpPr>
          <p:cNvPr id="7" name="Group 6"/>
          <p:cNvGrpSpPr>
            <a:grpSpLocks/>
          </p:cNvGrpSpPr>
          <p:nvPr/>
        </p:nvGrpSpPr>
        <p:grpSpPr bwMode="auto">
          <a:xfrm>
            <a:off x="-1012569" y="-925113"/>
            <a:ext cx="2147483647" cy="2147483647"/>
            <a:chOff x="284" y="476"/>
            <a:chExt cx="8699217" cy="6467000"/>
          </a:xfrm>
        </p:grpSpPr>
        <p:pic>
          <p:nvPicPr>
            <p:cNvPr id="9" name="Picture 8"/>
            <p:cNvPicPr>
              <a:picLocks noChangeAspect="1" noChangeArrowheads="1"/>
            </p:cNvPicPr>
            <p:nvPr/>
          </p:nvPicPr>
          <p:blipFill>
            <a:blip r:embed="rId3"/>
            <a:srcRect/>
            <a:stretch>
              <a:fillRect/>
            </a:stretch>
          </p:blipFill>
          <p:spPr bwMode="auto">
            <a:xfrm>
              <a:off x="457200" y="762000"/>
              <a:ext cx="8242301" cy="5705476"/>
            </a:xfrm>
            <a:prstGeom prst="rect">
              <a:avLst/>
            </a:prstGeom>
            <a:noFill/>
            <a:ln w="9525">
              <a:noFill/>
              <a:round/>
              <a:headEnd/>
              <a:tailEnd/>
            </a:ln>
          </p:spPr>
        </p:pic>
        <p:sp>
          <p:nvSpPr>
            <p:cNvPr id="10" name="Text Box 3"/>
            <p:cNvSpPr txBox="1">
              <a:spLocks noChangeArrowheads="1"/>
            </p:cNvSpPr>
            <p:nvPr/>
          </p:nvSpPr>
          <p:spPr bwMode="auto">
            <a:xfrm>
              <a:off x="284" y="476"/>
              <a:ext cx="5192" cy="3594"/>
            </a:xfrm>
            <a:prstGeom prst="rect">
              <a:avLst/>
            </a:prstGeom>
            <a:noFill/>
            <a:ln w="9525">
              <a:noFill/>
              <a:round/>
              <a:headEnd/>
              <a:tailEnd/>
            </a:ln>
          </p:spPr>
          <p:txBody>
            <a:bodyPr wrap="none" anchor="ctr">
              <a:prstTxWarp prst="textNoShape">
                <a:avLst/>
              </a:prstTxWarp>
            </a:bodyPr>
            <a:lstStyle/>
            <a:p>
              <a:endParaRPr lang="en-US"/>
            </a:p>
          </p:txBody>
        </p:sp>
      </p:grpSp>
      <p:sp>
        <p:nvSpPr>
          <p:cNvPr id="13" name="Text Box 3"/>
          <p:cNvSpPr txBox="1">
            <a:spLocks noChangeArrowheads="1"/>
          </p:cNvSpPr>
          <p:nvPr/>
        </p:nvSpPr>
        <p:spPr bwMode="auto">
          <a:xfrm>
            <a:off x="450850" y="755650"/>
            <a:ext cx="8242301" cy="5705476"/>
          </a:xfrm>
          <a:prstGeom prst="rect">
            <a:avLst/>
          </a:prstGeom>
          <a:noFill/>
          <a:ln w="9525">
            <a:noFill/>
            <a:round/>
            <a:headEnd/>
            <a:tailEnd/>
          </a:ln>
        </p:spPr>
        <p:txBody>
          <a:bodyPr wrap="none" anchor="ctr">
            <a:prstTxWarp prst="textNoShape">
              <a:avLst/>
            </a:prstTxWarp>
          </a:bodyPr>
          <a:lstStyle/>
          <a:p>
            <a:endParaRPr lang="en-US"/>
          </a:p>
        </p:txBody>
      </p:sp>
      <p:graphicFrame>
        <p:nvGraphicFramePr>
          <p:cNvPr id="15" name="D 1"/>
          <p:cNvGraphicFramePr/>
          <p:nvPr/>
        </p:nvGraphicFramePr>
        <p:xfrm>
          <a:off x="685800" y="755650"/>
          <a:ext cx="7315200" cy="5705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Footer Placeholder 10"/>
          <p:cNvSpPr>
            <a:spLocks noGrp="1"/>
          </p:cNvSpPr>
          <p:nvPr>
            <p:ph type="ftr" sz="quarter" idx="11"/>
          </p:nvPr>
        </p:nvSpPr>
        <p:spPr/>
        <p:txBody>
          <a:bodyPr/>
          <a:lstStyle/>
          <a:p>
            <a:r>
              <a:rPr lang="en-US" smtClean="0"/>
              <a:t>BLOGUEANDO. ESTER MICÓ AMIGO</a:t>
            </a:r>
            <a:endParaRPr lang="en-US"/>
          </a:p>
        </p:txBody>
      </p:sp>
      <p:sp>
        <p:nvSpPr>
          <p:cNvPr id="12" name="Slide Number Placeholder 11"/>
          <p:cNvSpPr>
            <a:spLocks noGrp="1"/>
          </p:cNvSpPr>
          <p:nvPr>
            <p:ph type="sldNum" sz="quarter" idx="12"/>
          </p:nvPr>
        </p:nvSpPr>
        <p:spPr/>
        <p:txBody>
          <a:bodyPr/>
          <a:lstStyle/>
          <a:p>
            <a:fld id="{A311B868-9968-964B-987B-2B9F085C14A8}" type="slidenum">
              <a:rPr lang="en-US" smtClean="0"/>
              <a:pPr/>
              <a:t>26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 1"/>
          <p:cNvGraphicFramePr/>
          <p:nvPr/>
        </p:nvGraphicFramePr>
        <p:xfrm>
          <a:off x="838200" y="914400"/>
          <a:ext cx="6781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628239"/>
            <a:ext cx="8229600" cy="4772561"/>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FFFFFF"/>
                </a:solidFill>
                <a:latin typeface="Century Gothic" charset="0"/>
              </a:rPr>
              <a:t>Tecnologías</a:t>
            </a:r>
            <a:r>
              <a:rPr lang="en-US" sz="2800" dirty="0" smtClean="0">
                <a:solidFill>
                  <a:srgbClr val="FFFFFF"/>
                </a:solidFill>
                <a:latin typeface="Century Gothic" charset="0"/>
              </a:rPr>
              <a:t> </a:t>
            </a:r>
            <a:r>
              <a:rPr lang="en-US" sz="2800" dirty="0" err="1" smtClean="0">
                <a:solidFill>
                  <a:srgbClr val="FFFFFF"/>
                </a:solidFill>
                <a:latin typeface="Century Gothic" charset="0"/>
              </a:rPr>
              <a:t>para</a:t>
            </a:r>
            <a:r>
              <a:rPr lang="en-US" sz="2800" dirty="0" smtClean="0">
                <a:solidFill>
                  <a:srgbClr val="FFFFFF"/>
                </a:solidFill>
                <a:latin typeface="Century Gothic" charset="0"/>
              </a:rPr>
              <a:t>  el </a:t>
            </a:r>
            <a:r>
              <a:rPr lang="en-US" sz="2800" dirty="0" err="1" smtClean="0">
                <a:solidFill>
                  <a:srgbClr val="FFFFFF"/>
                </a:solidFill>
                <a:latin typeface="Century Gothic" charset="0"/>
              </a:rPr>
              <a:t>aprendizaje</a:t>
            </a:r>
            <a:r>
              <a:rPr lang="en-US" sz="2800" dirty="0" smtClean="0">
                <a:solidFill>
                  <a:srgbClr val="FFFFFF"/>
                </a:solidFill>
                <a:latin typeface="Century Gothic" charset="0"/>
              </a:rPr>
              <a:t> y el </a:t>
            </a:r>
            <a:r>
              <a:rPr lang="en-US" sz="2800" dirty="0" err="1" smtClean="0">
                <a:solidFill>
                  <a:srgbClr val="FFFFFF"/>
                </a:solidFill>
                <a:latin typeface="Century Gothic" charset="0"/>
              </a:rPr>
              <a:t>conocimiento</a:t>
            </a:r>
            <a:r>
              <a:rPr lang="en-US" sz="2800" dirty="0" smtClean="0">
                <a:solidFill>
                  <a:srgbClr val="FFFFFF"/>
                </a:solidFill>
                <a:latin typeface="Century Gothic" charset="0"/>
              </a:rPr>
              <a:t>, se </a:t>
            </a:r>
            <a:r>
              <a:rPr lang="en-US" sz="2800" dirty="0" err="1" smtClean="0">
                <a:solidFill>
                  <a:srgbClr val="FFFFFF"/>
                </a:solidFill>
                <a:latin typeface="Century Gothic" charset="0"/>
              </a:rPr>
              <a:t>puede</a:t>
            </a:r>
            <a:r>
              <a:rPr lang="en-US" sz="2800" dirty="0" smtClean="0">
                <a:solidFill>
                  <a:srgbClr val="FFFFFF"/>
                </a:solidFill>
                <a:latin typeface="Century Gothic" charset="0"/>
              </a:rPr>
              <a:t> </a:t>
            </a:r>
            <a:r>
              <a:rPr lang="en-US" sz="2800" dirty="0" err="1" smtClean="0">
                <a:solidFill>
                  <a:srgbClr val="FFFFFF"/>
                </a:solidFill>
                <a:latin typeface="Century Gothic" charset="0"/>
              </a:rPr>
              <a:t>entender</a:t>
            </a:r>
            <a:r>
              <a:rPr lang="en-US" sz="2800" dirty="0" smtClean="0">
                <a:solidFill>
                  <a:srgbClr val="FFFFFF"/>
                </a:solidFill>
                <a:latin typeface="Century Gothic" charset="0"/>
              </a:rPr>
              <a:t> </a:t>
            </a:r>
            <a:r>
              <a:rPr lang="en-US" sz="2800" dirty="0" err="1" smtClean="0">
                <a:solidFill>
                  <a:srgbClr val="FFFFFF"/>
                </a:solidFill>
                <a:latin typeface="Century Gothic" charset="0"/>
              </a:rPr>
              <a:t>como</a:t>
            </a:r>
            <a:r>
              <a:rPr lang="en-US" sz="2800" dirty="0" smtClean="0">
                <a:solidFill>
                  <a:srgbClr val="FFFFFF"/>
                </a:solidFill>
                <a:latin typeface="Century Gothic" charset="0"/>
              </a:rPr>
              <a:t> </a:t>
            </a:r>
            <a:r>
              <a:rPr lang="en-US" sz="2800" dirty="0" err="1" smtClean="0">
                <a:solidFill>
                  <a:srgbClr val="FFFFFF"/>
                </a:solidFill>
                <a:latin typeface="Century Gothic" charset="0"/>
              </a:rPr>
              <a:t>una</a:t>
            </a:r>
            <a:r>
              <a:rPr lang="en-US" sz="2800" dirty="0" smtClean="0">
                <a:solidFill>
                  <a:srgbClr val="FFFFFF"/>
                </a:solidFill>
                <a:latin typeface="Century Gothic" charset="0"/>
              </a:rPr>
              <a:t> </a:t>
            </a:r>
            <a:r>
              <a:rPr lang="en-US" sz="2800" dirty="0" err="1" smtClean="0">
                <a:solidFill>
                  <a:srgbClr val="FFFFFF"/>
                </a:solidFill>
                <a:latin typeface="Century Gothic" charset="0"/>
              </a:rPr>
              <a:t>visión</a:t>
            </a:r>
            <a:r>
              <a:rPr lang="en-US" sz="2800" dirty="0" smtClean="0">
                <a:solidFill>
                  <a:srgbClr val="FFFFFF"/>
                </a:solidFill>
                <a:latin typeface="Century Gothic" charset="0"/>
              </a:rPr>
              <a:t> de </a:t>
            </a:r>
            <a:r>
              <a:rPr lang="en-US" sz="2800" dirty="0" err="1" smtClean="0">
                <a:solidFill>
                  <a:srgbClr val="FFFFFF"/>
                </a:solidFill>
                <a:latin typeface="Century Gothic" charset="0"/>
              </a:rPr>
              <a:t>las</a:t>
            </a:r>
            <a:r>
              <a:rPr lang="en-US" sz="2800" dirty="0" smtClean="0">
                <a:solidFill>
                  <a:srgbClr val="FFFFFF"/>
                </a:solidFill>
                <a:latin typeface="Century Gothic" charset="0"/>
              </a:rPr>
              <a:t> TIC </a:t>
            </a:r>
            <a:r>
              <a:rPr lang="en-US" sz="2800" dirty="0" err="1" smtClean="0">
                <a:solidFill>
                  <a:srgbClr val="FFFFFF"/>
                </a:solidFill>
                <a:latin typeface="Century Gothic" charset="0"/>
              </a:rPr>
              <a:t>desde</a:t>
            </a:r>
            <a:r>
              <a:rPr lang="en-US" sz="2800" dirty="0" smtClean="0">
                <a:solidFill>
                  <a:srgbClr val="FFFFFF"/>
                </a:solidFill>
                <a:latin typeface="Century Gothic" charset="0"/>
              </a:rPr>
              <a:t> el </a:t>
            </a:r>
            <a:r>
              <a:rPr lang="en-US" sz="2800" dirty="0" err="1" smtClean="0">
                <a:solidFill>
                  <a:srgbClr val="FFFFFF"/>
                </a:solidFill>
                <a:latin typeface="Century Gothic" charset="0"/>
              </a:rPr>
              <a:t>centro</a:t>
            </a:r>
            <a:r>
              <a:rPr lang="en-US" sz="2800" dirty="0" smtClean="0">
                <a:solidFill>
                  <a:srgbClr val="FFFFFF"/>
                </a:solidFill>
                <a:latin typeface="Century Gothic" charset="0"/>
              </a:rPr>
              <a:t>. Se  </a:t>
            </a:r>
            <a:r>
              <a:rPr lang="en-US" sz="2800" dirty="0" err="1" smtClean="0">
                <a:solidFill>
                  <a:srgbClr val="FFFFFF"/>
                </a:solidFill>
                <a:latin typeface="Century Gothic" charset="0"/>
              </a:rPr>
              <a:t>trata</a:t>
            </a:r>
            <a:r>
              <a:rPr lang="en-US" sz="2800" dirty="0" smtClean="0">
                <a:solidFill>
                  <a:srgbClr val="FFFFFF"/>
                </a:solidFill>
                <a:latin typeface="Century Gothic" charset="0"/>
              </a:rPr>
              <a:t> de </a:t>
            </a:r>
            <a:r>
              <a:rPr lang="en-US" sz="2800" dirty="0" err="1" smtClean="0">
                <a:solidFill>
                  <a:srgbClr val="FFFFFF"/>
                </a:solidFill>
                <a:latin typeface="Century Gothic" charset="0"/>
              </a:rPr>
              <a:t>poner</a:t>
            </a:r>
            <a:r>
              <a:rPr lang="en-US" sz="2800" dirty="0" smtClean="0">
                <a:solidFill>
                  <a:srgbClr val="FFFFFF"/>
                </a:solidFill>
                <a:latin typeface="Century Gothic" charset="0"/>
              </a:rPr>
              <a:t> </a:t>
            </a:r>
            <a:r>
              <a:rPr lang="en-US" sz="2800" dirty="0" err="1" smtClean="0">
                <a:solidFill>
                  <a:srgbClr val="FFFFFF"/>
                </a:solidFill>
                <a:latin typeface="Century Gothic" charset="0"/>
              </a:rPr>
              <a:t>las</a:t>
            </a:r>
            <a:r>
              <a:rPr lang="en-US" sz="2800" dirty="0" smtClean="0">
                <a:solidFill>
                  <a:srgbClr val="FFFFFF"/>
                </a:solidFill>
                <a:latin typeface="Century Gothic" charset="0"/>
              </a:rPr>
              <a:t> </a:t>
            </a:r>
            <a:r>
              <a:rPr lang="en-US" sz="2800" dirty="0" err="1" smtClean="0">
                <a:solidFill>
                  <a:srgbClr val="FFFFFF"/>
                </a:solidFill>
                <a:latin typeface="Century Gothic" charset="0"/>
              </a:rPr>
              <a:t>tecnologías</a:t>
            </a:r>
            <a:r>
              <a:rPr lang="en-US" sz="2800" dirty="0" smtClean="0">
                <a:solidFill>
                  <a:srgbClr val="FFFFFF"/>
                </a:solidFill>
                <a:latin typeface="Century Gothic" charset="0"/>
              </a:rPr>
              <a:t> al </a:t>
            </a:r>
            <a:r>
              <a:rPr lang="en-US" sz="2800" dirty="0" err="1" smtClean="0">
                <a:solidFill>
                  <a:srgbClr val="FFFFFF"/>
                </a:solidFill>
                <a:latin typeface="Century Gothic" charset="0"/>
              </a:rPr>
              <a:t>servicio</a:t>
            </a:r>
            <a:r>
              <a:rPr lang="en-US" sz="2800" dirty="0" smtClean="0">
                <a:solidFill>
                  <a:srgbClr val="FFFFFF"/>
                </a:solidFill>
                <a:latin typeface="Century Gothic" charset="0"/>
              </a:rPr>
              <a:t> de </a:t>
            </a:r>
            <a:r>
              <a:rPr lang="en-US" sz="2800" dirty="0" err="1" smtClean="0">
                <a:solidFill>
                  <a:srgbClr val="FFFFFF"/>
                </a:solidFill>
                <a:latin typeface="Century Gothic" charset="0"/>
              </a:rPr>
              <a:t>una</a:t>
            </a:r>
            <a:r>
              <a:rPr lang="en-US" sz="2800" dirty="0" smtClean="0">
                <a:solidFill>
                  <a:srgbClr val="FFFFFF"/>
                </a:solidFill>
                <a:latin typeface="Century Gothic" charset="0"/>
              </a:rPr>
              <a:t> </a:t>
            </a:r>
            <a:r>
              <a:rPr lang="en-US" sz="2800" dirty="0" err="1" smtClean="0">
                <a:solidFill>
                  <a:srgbClr val="FFFFFF"/>
                </a:solidFill>
                <a:latin typeface="Century Gothic" charset="0"/>
              </a:rPr>
              <a:t>mejora</a:t>
            </a:r>
            <a:r>
              <a:rPr lang="en-US" sz="2800" dirty="0" smtClean="0">
                <a:solidFill>
                  <a:srgbClr val="FFFFFF"/>
                </a:solidFill>
                <a:latin typeface="Century Gothic" charset="0"/>
              </a:rPr>
              <a:t> en los </a:t>
            </a:r>
            <a:r>
              <a:rPr lang="en-US" sz="2800" dirty="0" err="1" smtClean="0">
                <a:solidFill>
                  <a:srgbClr val="FFFFFF"/>
                </a:solidFill>
                <a:latin typeface="Century Gothic" charset="0"/>
              </a:rPr>
              <a:t>procesos</a:t>
            </a:r>
            <a:r>
              <a:rPr lang="en-US" sz="2800" dirty="0" smtClean="0">
                <a:solidFill>
                  <a:srgbClr val="FFFFFF"/>
                </a:solidFill>
                <a:latin typeface="Century Gothic" charset="0"/>
              </a:rPr>
              <a:t> </a:t>
            </a:r>
            <a:r>
              <a:rPr lang="en-US" sz="2800" dirty="0" err="1" smtClean="0">
                <a:solidFill>
                  <a:srgbClr val="FFFFFF"/>
                </a:solidFill>
                <a:latin typeface="Century Gothic" charset="0"/>
              </a:rPr>
              <a:t>d’E</a:t>
            </a:r>
            <a:r>
              <a:rPr lang="en-US" sz="2800" dirty="0" smtClean="0">
                <a:solidFill>
                  <a:srgbClr val="FFFFFF"/>
                </a:solidFill>
                <a:latin typeface="Century Gothic" charset="0"/>
              </a:rPr>
              <a:t>-A, de </a:t>
            </a:r>
            <a:r>
              <a:rPr lang="en-US" sz="2800" dirty="0" err="1" smtClean="0">
                <a:solidFill>
                  <a:srgbClr val="FFFFFF"/>
                </a:solidFill>
                <a:latin typeface="Century Gothic" charset="0"/>
              </a:rPr>
              <a:t>evaluación</a:t>
            </a:r>
            <a:r>
              <a:rPr lang="en-US" sz="2800" dirty="0" smtClean="0">
                <a:solidFill>
                  <a:srgbClr val="FFFFFF"/>
                </a:solidFill>
                <a:latin typeface="Century Gothic" charset="0"/>
              </a:rPr>
              <a:t> </a:t>
            </a:r>
            <a:r>
              <a:rPr lang="en-US" sz="2800" dirty="0" err="1" smtClean="0">
                <a:solidFill>
                  <a:srgbClr val="FFFFFF"/>
                </a:solidFill>
                <a:latin typeface="Century Gothic" charset="0"/>
              </a:rPr>
              <a:t>y</a:t>
            </a:r>
            <a:r>
              <a:rPr lang="en-US" sz="2800" dirty="0" smtClean="0">
                <a:solidFill>
                  <a:srgbClr val="FFFFFF"/>
                </a:solidFill>
                <a:latin typeface="Century Gothic" charset="0"/>
              </a:rPr>
              <a:t> de </a:t>
            </a:r>
            <a:r>
              <a:rPr lang="en-US" sz="2800" dirty="0" err="1" smtClean="0">
                <a:solidFill>
                  <a:srgbClr val="FFFFFF"/>
                </a:solidFill>
                <a:latin typeface="Century Gothic" charset="0"/>
              </a:rPr>
              <a:t>organización</a:t>
            </a:r>
            <a:r>
              <a:rPr lang="en-US" sz="2800" dirty="0" smtClean="0">
                <a:solidFill>
                  <a:srgbClr val="FFFFFF"/>
                </a:solidFill>
                <a:latin typeface="Century Gothic" charset="0"/>
              </a:rPr>
              <a:t>, </a:t>
            </a:r>
            <a:r>
              <a:rPr lang="en-US" sz="2800" dirty="0" err="1" smtClean="0">
                <a:solidFill>
                  <a:srgbClr val="FFFFFF"/>
                </a:solidFill>
                <a:latin typeface="Century Gothic" charset="0"/>
              </a:rPr>
              <a:t>que</a:t>
            </a:r>
            <a:r>
              <a:rPr lang="en-US" sz="2800" dirty="0" smtClean="0">
                <a:solidFill>
                  <a:srgbClr val="FFFFFF"/>
                </a:solidFill>
                <a:latin typeface="Century Gothic" charset="0"/>
              </a:rPr>
              <a:t> de forma </a:t>
            </a:r>
            <a:r>
              <a:rPr lang="en-US" sz="2800" dirty="0" err="1" smtClean="0">
                <a:solidFill>
                  <a:srgbClr val="FFFFFF"/>
                </a:solidFill>
                <a:latin typeface="Century Gothic" charset="0"/>
              </a:rPr>
              <a:t>diaria</a:t>
            </a:r>
            <a:r>
              <a:rPr lang="en-US" sz="2800" dirty="0" smtClean="0">
                <a:solidFill>
                  <a:srgbClr val="FFFFFF"/>
                </a:solidFill>
                <a:latin typeface="Century Gothic" charset="0"/>
              </a:rPr>
              <a:t> se </a:t>
            </a:r>
            <a:r>
              <a:rPr lang="en-US" sz="2800" dirty="0" err="1" smtClean="0">
                <a:solidFill>
                  <a:srgbClr val="FFFFFF"/>
                </a:solidFill>
                <a:latin typeface="Century Gothic" charset="0"/>
              </a:rPr>
              <a:t>desarrollan</a:t>
            </a:r>
            <a:r>
              <a:rPr lang="en-US" sz="2800" dirty="0" smtClean="0">
                <a:solidFill>
                  <a:srgbClr val="FFFFFF"/>
                </a:solidFill>
                <a:latin typeface="Century Gothic" charset="0"/>
              </a:rPr>
              <a:t> en el </a:t>
            </a:r>
            <a:r>
              <a:rPr lang="en-US" sz="2800" dirty="0" err="1" smtClean="0">
                <a:solidFill>
                  <a:srgbClr val="FFFFFF"/>
                </a:solidFill>
                <a:latin typeface="Century Gothic" charset="0"/>
              </a:rPr>
              <a:t>entorno</a:t>
            </a:r>
            <a:r>
              <a:rPr lang="en-US" sz="2800" dirty="0" smtClean="0">
                <a:solidFill>
                  <a:srgbClr val="FFFFFF"/>
                </a:solidFill>
                <a:latin typeface="Century Gothic" charset="0"/>
              </a:rPr>
              <a:t>, en el </a:t>
            </a:r>
            <a:r>
              <a:rPr lang="en-US" sz="2800" dirty="0" err="1" smtClean="0">
                <a:solidFill>
                  <a:srgbClr val="FFFFFF"/>
                </a:solidFill>
                <a:latin typeface="Century Gothic" charset="0"/>
              </a:rPr>
              <a:t>centro</a:t>
            </a:r>
            <a:r>
              <a:rPr lang="en-US" sz="2800" dirty="0" smtClean="0">
                <a:solidFill>
                  <a:srgbClr val="FFFFFF"/>
                </a:solidFill>
                <a:latin typeface="Century Gothic" charset="0"/>
              </a:rPr>
              <a:t> </a:t>
            </a:r>
            <a:r>
              <a:rPr lang="en-US" sz="2800" dirty="0" err="1" smtClean="0">
                <a:solidFill>
                  <a:srgbClr val="FFFFFF"/>
                </a:solidFill>
                <a:latin typeface="Century Gothic" charset="0"/>
              </a:rPr>
              <a:t>y</a:t>
            </a:r>
            <a:r>
              <a:rPr lang="en-US" sz="2800" dirty="0" smtClean="0">
                <a:solidFill>
                  <a:srgbClr val="FFFFFF"/>
                </a:solidFill>
                <a:latin typeface="Century Gothic" charset="0"/>
              </a:rPr>
              <a:t> el aula.</a:t>
            </a: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1"/>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TAC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628239"/>
            <a:ext cx="8229600" cy="4772561"/>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a:t>
            </a:r>
            <a:r>
              <a:rPr lang="en-US" sz="2800" dirty="0" err="1" smtClean="0">
                <a:solidFill>
                  <a:srgbClr val="FFFFFF"/>
                </a:solidFill>
                <a:latin typeface="Century Gothic" charset="0"/>
              </a:rPr>
              <a:t>Tecnologias</a:t>
            </a:r>
            <a:r>
              <a:rPr lang="en-US" sz="2800" dirty="0" smtClean="0">
                <a:solidFill>
                  <a:srgbClr val="FFFFFF"/>
                </a:solidFill>
                <a:latin typeface="Century Gothic" charset="0"/>
              </a:rPr>
              <a:t> de </a:t>
            </a:r>
            <a:r>
              <a:rPr lang="en-US" sz="2800" dirty="0" err="1" smtClean="0">
                <a:solidFill>
                  <a:srgbClr val="FFFFFF"/>
                </a:solidFill>
                <a:latin typeface="Century Gothic" charset="0"/>
              </a:rPr>
              <a:t>Apoyo</a:t>
            </a:r>
            <a:r>
              <a:rPr lang="en-US" sz="2800" dirty="0" smtClean="0">
                <a:solidFill>
                  <a:srgbClr val="FFFFFF"/>
                </a:solidFill>
                <a:latin typeface="Century Gothic" charset="0"/>
              </a:rPr>
              <a:t> a la </a:t>
            </a:r>
            <a:r>
              <a:rPr lang="en-US" sz="2800" dirty="0" err="1" smtClean="0">
                <a:solidFill>
                  <a:srgbClr val="FFFFFF"/>
                </a:solidFill>
                <a:latin typeface="Century Gothic" charset="0"/>
              </a:rPr>
              <a:t>Diversidad</a:t>
            </a:r>
            <a:r>
              <a:rPr lang="en-US" sz="2800" dirty="0" smtClean="0">
                <a:solidFill>
                  <a:srgbClr val="FFFFFF"/>
                </a:solidFill>
                <a:latin typeface="Century Gothic" charset="0"/>
              </a:rPr>
              <a:t>”.</a:t>
            </a:r>
          </a:p>
          <a:p>
            <a:pPr marL="446088" indent="-382588">
              <a:lnSpc>
                <a:spcPct val="99000"/>
              </a:lnSpc>
              <a:spcBef>
                <a:spcPts val="7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A </a:t>
            </a:r>
            <a:r>
              <a:rPr lang="en-US" sz="2800" dirty="0" err="1" smtClean="0">
                <a:solidFill>
                  <a:srgbClr val="FFFFFF"/>
                </a:solidFill>
                <a:latin typeface="Century Gothic" charset="0"/>
              </a:rPr>
              <a:t>veces</a:t>
            </a:r>
            <a:r>
              <a:rPr lang="en-US" sz="2800" dirty="0" smtClean="0">
                <a:solidFill>
                  <a:srgbClr val="FFFFFF"/>
                </a:solidFill>
                <a:latin typeface="Century Gothic" charset="0"/>
              </a:rPr>
              <a:t> los </a:t>
            </a:r>
            <a:r>
              <a:rPr lang="en-US" sz="2800" dirty="0" err="1" smtClean="0">
                <a:solidFill>
                  <a:srgbClr val="FFFFFF"/>
                </a:solidFill>
                <a:latin typeface="Century Gothic" charset="0"/>
              </a:rPr>
              <a:t>alumnos</a:t>
            </a:r>
            <a:r>
              <a:rPr lang="en-US" sz="2800" dirty="0" smtClean="0">
                <a:solidFill>
                  <a:srgbClr val="FFFFFF"/>
                </a:solidFill>
                <a:latin typeface="Century Gothic" charset="0"/>
              </a:rPr>
              <a:t> con </a:t>
            </a:r>
            <a:r>
              <a:rPr lang="en-US" sz="2800" dirty="0" err="1" smtClean="0">
                <a:solidFill>
                  <a:srgbClr val="FFFFFF"/>
                </a:solidFill>
                <a:latin typeface="Century Gothic" charset="0"/>
              </a:rPr>
              <a:t>necesidades</a:t>
            </a:r>
            <a:r>
              <a:rPr lang="en-US" sz="2800" dirty="0" smtClean="0">
                <a:solidFill>
                  <a:srgbClr val="FFFFFF"/>
                </a:solidFill>
                <a:latin typeface="Century Gothic" charset="0"/>
              </a:rPr>
              <a:t> </a:t>
            </a:r>
            <a:r>
              <a:rPr lang="en-US" sz="2800" dirty="0" err="1" smtClean="0">
                <a:solidFill>
                  <a:srgbClr val="FFFFFF"/>
                </a:solidFill>
                <a:latin typeface="Century Gothic" charset="0"/>
              </a:rPr>
              <a:t>específicass</a:t>
            </a:r>
            <a:r>
              <a:rPr lang="en-US" sz="2800" dirty="0" smtClean="0">
                <a:solidFill>
                  <a:srgbClr val="FFFFFF"/>
                </a:solidFill>
                <a:latin typeface="Century Gothic" charset="0"/>
              </a:rPr>
              <a:t> </a:t>
            </a:r>
            <a:r>
              <a:rPr lang="en-US" sz="2800" dirty="0" err="1" smtClean="0">
                <a:solidFill>
                  <a:srgbClr val="FFFFFF"/>
                </a:solidFill>
                <a:latin typeface="Century Gothic" charset="0"/>
              </a:rPr>
              <a:t>trebajan</a:t>
            </a:r>
            <a:r>
              <a:rPr lang="en-US" sz="2800" dirty="0" smtClean="0">
                <a:solidFill>
                  <a:srgbClr val="FFFFFF"/>
                </a:solidFill>
                <a:latin typeface="Century Gothic" charset="0"/>
              </a:rPr>
              <a:t> </a:t>
            </a:r>
            <a:r>
              <a:rPr lang="en-US" sz="2800" dirty="0" err="1" smtClean="0">
                <a:solidFill>
                  <a:srgbClr val="FFFFFF"/>
                </a:solidFill>
                <a:latin typeface="Century Gothic" charset="0"/>
              </a:rPr>
              <a:t>fácilmente</a:t>
            </a:r>
            <a:r>
              <a:rPr lang="en-US" sz="2800" dirty="0" smtClean="0">
                <a:solidFill>
                  <a:srgbClr val="FFFFFF"/>
                </a:solidFill>
                <a:latin typeface="Century Gothic" charset="0"/>
              </a:rPr>
              <a:t> los </a:t>
            </a:r>
            <a:r>
              <a:rPr lang="en-US" sz="2800" dirty="0" err="1" smtClean="0">
                <a:solidFill>
                  <a:srgbClr val="FFFFFF"/>
                </a:solidFill>
                <a:latin typeface="Century Gothic" charset="0"/>
              </a:rPr>
              <a:t>recursos</a:t>
            </a:r>
            <a:r>
              <a:rPr lang="en-US" sz="2800" dirty="0" smtClean="0">
                <a:solidFill>
                  <a:srgbClr val="FFFFFF"/>
                </a:solidFill>
                <a:latin typeface="Century Gothic" charset="0"/>
              </a:rPr>
              <a:t> </a:t>
            </a:r>
            <a:r>
              <a:rPr lang="en-US" sz="2800" dirty="0" err="1" smtClean="0">
                <a:solidFill>
                  <a:srgbClr val="FFFFFF"/>
                </a:solidFill>
                <a:latin typeface="Century Gothic" charset="0"/>
              </a:rPr>
              <a:t>digitales</a:t>
            </a:r>
            <a:r>
              <a:rPr lang="en-US" sz="2800" dirty="0" smtClean="0">
                <a:solidFill>
                  <a:srgbClr val="FFFFFF"/>
                </a:solidFill>
                <a:latin typeface="Century Gothic" charset="0"/>
              </a:rPr>
              <a:t> </a:t>
            </a:r>
            <a:r>
              <a:rPr lang="en-US" sz="2800" dirty="0" err="1" smtClean="0">
                <a:solidFill>
                  <a:srgbClr val="FFFFFF"/>
                </a:solidFill>
                <a:latin typeface="Century Gothic" charset="0"/>
              </a:rPr>
              <a:t>ya</a:t>
            </a:r>
            <a:r>
              <a:rPr lang="en-US" sz="2800" dirty="0" smtClean="0">
                <a:solidFill>
                  <a:srgbClr val="FFFFFF"/>
                </a:solidFill>
                <a:latin typeface="Century Gothic" charset="0"/>
              </a:rPr>
              <a:t> </a:t>
            </a:r>
            <a:r>
              <a:rPr lang="en-US" sz="2800" dirty="0" err="1" smtClean="0">
                <a:solidFill>
                  <a:srgbClr val="FFFFFF"/>
                </a:solidFill>
                <a:latin typeface="Century Gothic" charset="0"/>
              </a:rPr>
              <a:t>que</a:t>
            </a:r>
            <a:r>
              <a:rPr lang="en-US" sz="2800" dirty="0" smtClean="0">
                <a:solidFill>
                  <a:srgbClr val="FFFFFF"/>
                </a:solidFill>
                <a:latin typeface="Century Gothic" charset="0"/>
              </a:rPr>
              <a:t> </a:t>
            </a:r>
            <a:r>
              <a:rPr lang="en-US" sz="2800" dirty="0" err="1" smtClean="0">
                <a:solidFill>
                  <a:srgbClr val="FFFFFF"/>
                </a:solidFill>
                <a:latin typeface="Century Gothic" charset="0"/>
              </a:rPr>
              <a:t>són</a:t>
            </a:r>
            <a:r>
              <a:rPr lang="en-US" sz="2800" dirty="0" smtClean="0">
                <a:solidFill>
                  <a:srgbClr val="FFFFFF"/>
                </a:solidFill>
                <a:latin typeface="Century Gothic" charset="0"/>
              </a:rPr>
              <a:t> </a:t>
            </a:r>
            <a:r>
              <a:rPr lang="en-US" sz="2800" dirty="0" err="1" smtClean="0">
                <a:solidFill>
                  <a:srgbClr val="FFFFFF"/>
                </a:solidFill>
                <a:latin typeface="Century Gothic" charset="0"/>
              </a:rPr>
              <a:t>fáciles</a:t>
            </a:r>
            <a:r>
              <a:rPr lang="en-US" sz="2800" dirty="0" smtClean="0">
                <a:solidFill>
                  <a:srgbClr val="FFFFFF"/>
                </a:solidFill>
                <a:latin typeface="Century Gothic" charset="0"/>
              </a:rPr>
              <a:t>, </a:t>
            </a:r>
            <a:r>
              <a:rPr lang="en-US" sz="2800" dirty="0" err="1" smtClean="0">
                <a:solidFill>
                  <a:srgbClr val="FFFFFF"/>
                </a:solidFill>
                <a:latin typeface="Century Gothic" charset="0"/>
              </a:rPr>
              <a:t>visuales</a:t>
            </a:r>
            <a:r>
              <a:rPr lang="en-US" sz="2800" dirty="0" smtClean="0">
                <a:solidFill>
                  <a:srgbClr val="FFFFFF"/>
                </a:solidFill>
                <a:latin typeface="Century Gothic" charset="0"/>
              </a:rPr>
              <a:t>, </a:t>
            </a:r>
            <a:r>
              <a:rPr lang="en-US" sz="2800" dirty="0" err="1" smtClean="0">
                <a:solidFill>
                  <a:srgbClr val="FFFFFF"/>
                </a:solidFill>
                <a:latin typeface="Century Gothic" charset="0"/>
              </a:rPr>
              <a:t>atractivos</a:t>
            </a:r>
            <a:endParaRPr lang="en-US" sz="2800" dirty="0" smtClean="0">
              <a:solidFill>
                <a:srgbClr val="FFFFFF"/>
              </a:solidFill>
              <a:latin typeface="Century Gothic" charset="0"/>
            </a:endParaRPr>
          </a:p>
          <a:p>
            <a:pPr marL="446088" indent="-382588">
              <a:lnSpc>
                <a:spcPct val="99000"/>
              </a:lnSpc>
              <a:spcBef>
                <a:spcPts val="7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Se </a:t>
            </a:r>
            <a:r>
              <a:rPr lang="en-US" sz="2800" dirty="0" err="1" smtClean="0">
                <a:solidFill>
                  <a:srgbClr val="FFFFFF"/>
                </a:solidFill>
                <a:latin typeface="Century Gothic" charset="0"/>
              </a:rPr>
              <a:t>convierten</a:t>
            </a:r>
            <a:r>
              <a:rPr lang="en-US" sz="2800" dirty="0" smtClean="0">
                <a:solidFill>
                  <a:srgbClr val="FFFFFF"/>
                </a:solidFill>
                <a:latin typeface="Century Gothic" charset="0"/>
              </a:rPr>
              <a:t> en </a:t>
            </a:r>
            <a:r>
              <a:rPr lang="en-US" sz="2800" dirty="0" err="1" smtClean="0">
                <a:solidFill>
                  <a:srgbClr val="FFFFFF"/>
                </a:solidFill>
                <a:latin typeface="Century Gothic" charset="0"/>
              </a:rPr>
              <a:t>una</a:t>
            </a:r>
            <a:r>
              <a:rPr lang="en-US" sz="2800" dirty="0" smtClean="0">
                <a:solidFill>
                  <a:srgbClr val="FFFFFF"/>
                </a:solidFill>
                <a:latin typeface="Century Gothic" charset="0"/>
              </a:rPr>
              <a:t> </a:t>
            </a:r>
            <a:r>
              <a:rPr lang="en-US" sz="2800" dirty="0" err="1" smtClean="0">
                <a:solidFill>
                  <a:srgbClr val="FFFFFF"/>
                </a:solidFill>
                <a:latin typeface="Century Gothic" charset="0"/>
              </a:rPr>
              <a:t>herramienta</a:t>
            </a:r>
            <a:r>
              <a:rPr lang="en-US" sz="2800" dirty="0" smtClean="0">
                <a:solidFill>
                  <a:srgbClr val="FFFFFF"/>
                </a:solidFill>
                <a:latin typeface="Century Gothic" charset="0"/>
              </a:rPr>
              <a:t> de </a:t>
            </a:r>
            <a:r>
              <a:rPr lang="en-US" sz="2800" dirty="0" err="1" smtClean="0">
                <a:solidFill>
                  <a:srgbClr val="FFFFFF"/>
                </a:solidFill>
                <a:latin typeface="Century Gothic" charset="0"/>
              </a:rPr>
              <a:t>inclusión</a:t>
            </a:r>
            <a:r>
              <a:rPr lang="en-US" sz="2800" dirty="0" smtClean="0">
                <a:solidFill>
                  <a:srgbClr val="FFFFFF"/>
                </a:solidFill>
                <a:latin typeface="Century Gothic" charset="0"/>
              </a:rPr>
              <a:t> digital </a:t>
            </a:r>
            <a:r>
              <a:rPr lang="en-US" sz="2800" dirty="0" err="1" smtClean="0">
                <a:solidFill>
                  <a:srgbClr val="FFFFFF"/>
                </a:solidFill>
                <a:latin typeface="Century Gothic" charset="0"/>
              </a:rPr>
              <a:t>y</a:t>
            </a:r>
            <a:r>
              <a:rPr lang="en-US" sz="2800" dirty="0" smtClean="0">
                <a:solidFill>
                  <a:srgbClr val="FFFFFF"/>
                </a:solidFill>
                <a:latin typeface="Century Gothic" charset="0"/>
              </a:rPr>
              <a:t> </a:t>
            </a:r>
            <a:r>
              <a:rPr lang="en-US" sz="2800" dirty="0" err="1" smtClean="0">
                <a:solidFill>
                  <a:srgbClr val="FFFFFF"/>
                </a:solidFill>
                <a:latin typeface="Century Gothic" charset="0"/>
              </a:rPr>
              <a:t>autonomía</a:t>
            </a:r>
            <a:r>
              <a:rPr lang="en-US" sz="2800" dirty="0" smtClean="0">
                <a:solidFill>
                  <a:srgbClr val="FFFFFF"/>
                </a:solidFill>
                <a:latin typeface="Century Gothic" charset="0"/>
              </a:rPr>
              <a:t>. </a:t>
            </a: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1"/>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TAD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29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066800"/>
            <a:ext cx="8229600" cy="5387975"/>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Implica</a:t>
            </a:r>
            <a:r>
              <a:rPr lang="en-US" sz="3000" dirty="0" smtClean="0">
                <a:solidFill>
                  <a:srgbClr val="FFFFFF"/>
                </a:solidFill>
                <a:latin typeface="Century Gothic" charset="0"/>
              </a:rPr>
              <a:t> </a:t>
            </a:r>
            <a:r>
              <a:rPr lang="en-US" sz="3000" dirty="0" err="1" smtClean="0">
                <a:solidFill>
                  <a:srgbClr val="FFFFFF"/>
                </a:solidFill>
                <a:latin typeface="Century Gothic" charset="0"/>
              </a:rPr>
              <a:t>analizar</a:t>
            </a:r>
            <a:r>
              <a:rPr lang="en-US" sz="3000" dirty="0" smtClean="0">
                <a:solidFill>
                  <a:srgbClr val="FFFFFF"/>
                </a:solidFill>
                <a:latin typeface="Century Gothic" charset="0"/>
              </a:rPr>
              <a:t>, </a:t>
            </a:r>
            <a:r>
              <a:rPr lang="en-US" sz="3000" dirty="0" err="1" smtClean="0">
                <a:solidFill>
                  <a:srgbClr val="FFFFFF"/>
                </a:solidFill>
                <a:latin typeface="Century Gothic" charset="0"/>
              </a:rPr>
              <a:t>recopilar</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registrar </a:t>
            </a:r>
            <a:r>
              <a:rPr lang="en-US" sz="3000" dirty="0" err="1" smtClean="0">
                <a:solidFill>
                  <a:srgbClr val="FFFFFF"/>
                </a:solidFill>
                <a:latin typeface="Century Gothic" charset="0"/>
              </a:rPr>
              <a:t>nuestros</a:t>
            </a:r>
            <a:r>
              <a:rPr lang="en-US" sz="3000" dirty="0" smtClean="0">
                <a:solidFill>
                  <a:srgbClr val="FFFFFF"/>
                </a:solidFill>
                <a:latin typeface="Century Gothic" charset="0"/>
              </a:rPr>
              <a:t> </a:t>
            </a:r>
            <a:r>
              <a:rPr lang="en-US" sz="3000" dirty="0" err="1" smtClean="0">
                <a:solidFill>
                  <a:srgbClr val="FFFFFF"/>
                </a:solidFill>
                <a:latin typeface="Century Gothic" charset="0"/>
              </a:rPr>
              <a:t>propios</a:t>
            </a:r>
            <a:r>
              <a:rPr lang="en-US" sz="3000" dirty="0" smtClean="0">
                <a:solidFill>
                  <a:srgbClr val="FFFFFF"/>
                </a:solidFill>
                <a:latin typeface="Century Gothic" charset="0"/>
              </a:rPr>
              <a:t> </a:t>
            </a:r>
            <a:r>
              <a:rPr lang="en-US" sz="3000" dirty="0" err="1" smtClean="0">
                <a:solidFill>
                  <a:srgbClr val="FFFFFF"/>
                </a:solidFill>
                <a:latin typeface="Century Gothic" charset="0"/>
              </a:rPr>
              <a:t>juicios</a:t>
            </a:r>
            <a:r>
              <a:rPr lang="en-US" sz="3000" dirty="0" smtClean="0">
                <a:solidFill>
                  <a:srgbClr val="FFFFFF"/>
                </a:solidFill>
                <a:latin typeface="Century Gothic" charset="0"/>
              </a:rPr>
              <a:t> </a:t>
            </a:r>
            <a:r>
              <a:rPr lang="en-US" sz="3000" dirty="0" err="1" smtClean="0">
                <a:solidFill>
                  <a:srgbClr val="FFFFFF"/>
                </a:solidFill>
                <a:latin typeface="Century Gothic" charset="0"/>
              </a:rPr>
              <a:t>así</a:t>
            </a:r>
            <a:r>
              <a:rPr lang="en-US" sz="3000" dirty="0" smtClean="0">
                <a:solidFill>
                  <a:srgbClr val="FFFFFF"/>
                </a:solidFill>
                <a:latin typeface="Century Gothic" charset="0"/>
              </a:rPr>
              <a:t> </a:t>
            </a:r>
            <a:r>
              <a:rPr lang="en-US" sz="3000" dirty="0" err="1" smtClean="0">
                <a:solidFill>
                  <a:srgbClr val="FFFFFF"/>
                </a:solidFill>
                <a:latin typeface="Century Gothic" charset="0"/>
              </a:rPr>
              <a:t>como</a:t>
            </a:r>
            <a:r>
              <a:rPr lang="en-US" sz="3000" dirty="0" smtClean="0">
                <a:solidFill>
                  <a:srgbClr val="FFFFFF"/>
                </a:solidFill>
                <a:latin typeface="Century Gothic" charset="0"/>
              </a:rPr>
              <a:t> los de </a:t>
            </a:r>
            <a:r>
              <a:rPr lang="en-US" sz="3000" dirty="0" err="1" smtClean="0">
                <a:solidFill>
                  <a:srgbClr val="FFFFFF"/>
                </a:solidFill>
                <a:latin typeface="Century Gothic" charset="0"/>
              </a:rPr>
              <a:t>nuestros</a:t>
            </a:r>
            <a:r>
              <a:rPr lang="en-US" sz="3000" dirty="0" smtClean="0">
                <a:solidFill>
                  <a:srgbClr val="FFFFFF"/>
                </a:solidFill>
                <a:latin typeface="Century Gothic" charset="0"/>
              </a:rPr>
              <a:t> </a:t>
            </a:r>
            <a:r>
              <a:rPr lang="en-US" sz="3000" dirty="0" err="1" smtClean="0">
                <a:solidFill>
                  <a:srgbClr val="FFFFFF"/>
                </a:solidFill>
                <a:latin typeface="Century Gothic" charset="0"/>
              </a:rPr>
              <a:t>alumnos</a:t>
            </a:r>
            <a:r>
              <a:rPr lang="en-US" sz="3000" dirty="0" smtClean="0">
                <a:solidFill>
                  <a:srgbClr val="FFFFFF"/>
                </a:solidFill>
                <a:latin typeface="Century Gothic" charset="0"/>
              </a:rPr>
              <a:t> en el </a:t>
            </a:r>
            <a:r>
              <a:rPr lang="en-US" sz="3000" dirty="0" err="1" smtClean="0">
                <a:solidFill>
                  <a:srgbClr val="FFFFFF"/>
                </a:solidFill>
                <a:latin typeface="Century Gothic" charset="0"/>
              </a:rPr>
              <a:t>cuaderno</a:t>
            </a:r>
            <a:r>
              <a:rPr lang="en-US" sz="3000" dirty="0" smtClean="0">
                <a:solidFill>
                  <a:srgbClr val="FFFFFF"/>
                </a:solidFill>
                <a:latin typeface="Century Gothic" charset="0"/>
              </a:rPr>
              <a:t> de aula digital</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Es un </a:t>
            </a:r>
            <a:r>
              <a:rPr lang="en-US" sz="3000" dirty="0" err="1" smtClean="0">
                <a:solidFill>
                  <a:srgbClr val="FFFFFF"/>
                </a:solidFill>
                <a:latin typeface="Century Gothic" charset="0"/>
              </a:rPr>
              <a:t>entorno</a:t>
            </a:r>
            <a:r>
              <a:rPr lang="en-US" sz="3000" dirty="0" smtClean="0">
                <a:solidFill>
                  <a:srgbClr val="FFFFFF"/>
                </a:solidFill>
                <a:latin typeface="Century Gothic" charset="0"/>
              </a:rPr>
              <a:t> </a:t>
            </a:r>
            <a:r>
              <a:rPr lang="en-US" sz="3000" dirty="0" err="1" smtClean="0">
                <a:solidFill>
                  <a:srgbClr val="FFFFFF"/>
                </a:solidFill>
                <a:latin typeface="Century Gothic" charset="0"/>
              </a:rPr>
              <a:t>muy</a:t>
            </a:r>
            <a:r>
              <a:rPr lang="en-US" sz="3000" dirty="0" smtClean="0">
                <a:solidFill>
                  <a:srgbClr val="FFFFFF"/>
                </a:solidFill>
                <a:latin typeface="Century Gothic" charset="0"/>
              </a:rPr>
              <a:t> </a:t>
            </a:r>
            <a:r>
              <a:rPr lang="en-US" sz="3000" dirty="0" err="1" smtClean="0">
                <a:solidFill>
                  <a:srgbClr val="FFFFFF"/>
                </a:solidFill>
                <a:latin typeface="Century Gothic" charset="0"/>
              </a:rPr>
              <a:t>participativo</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se </a:t>
            </a:r>
            <a:r>
              <a:rPr lang="en-US" sz="3000" dirty="0" err="1" smtClean="0">
                <a:solidFill>
                  <a:srgbClr val="FFFFFF"/>
                </a:solidFill>
                <a:latin typeface="Century Gothic" charset="0"/>
              </a:rPr>
              <a:t>debe</a:t>
            </a:r>
            <a:r>
              <a:rPr lang="en-US" sz="3000" dirty="0" smtClean="0">
                <a:solidFill>
                  <a:srgbClr val="FFFFFF"/>
                </a:solidFill>
                <a:latin typeface="Century Gothic" charset="0"/>
              </a:rPr>
              <a:t> </a:t>
            </a:r>
            <a:r>
              <a:rPr lang="en-US" sz="3000" dirty="0" err="1" smtClean="0">
                <a:solidFill>
                  <a:srgbClr val="FFFFFF"/>
                </a:solidFill>
                <a:latin typeface="Century Gothic" charset="0"/>
              </a:rPr>
              <a:t>seguir</a:t>
            </a:r>
            <a:r>
              <a:rPr lang="en-US" sz="3000" dirty="0" smtClean="0">
                <a:solidFill>
                  <a:srgbClr val="FFFFFF"/>
                </a:solidFill>
                <a:latin typeface="Century Gothic" charset="0"/>
              </a:rPr>
              <a:t> el </a:t>
            </a:r>
            <a:r>
              <a:rPr lang="en-US" sz="3000" dirty="0" err="1" smtClean="0">
                <a:solidFill>
                  <a:srgbClr val="FFFFFF"/>
                </a:solidFill>
                <a:latin typeface="Century Gothic" charset="0"/>
              </a:rPr>
              <a:t>ciclo</a:t>
            </a:r>
            <a:r>
              <a:rPr lang="en-US" sz="3000" dirty="0" smtClean="0">
                <a:solidFill>
                  <a:srgbClr val="FFFFFF"/>
                </a:solidFill>
                <a:latin typeface="Century Gothic" charset="0"/>
              </a:rPr>
              <a:t>: </a:t>
            </a:r>
            <a:r>
              <a:rPr lang="en-US" sz="3000" dirty="0" err="1" smtClean="0">
                <a:solidFill>
                  <a:srgbClr val="FFFFFF"/>
                </a:solidFill>
                <a:latin typeface="Century Gothic" charset="0"/>
              </a:rPr>
              <a:t>planificar</a:t>
            </a:r>
            <a:r>
              <a:rPr lang="en-US" sz="3000" dirty="0" smtClean="0">
                <a:solidFill>
                  <a:srgbClr val="FFFFFF"/>
                </a:solidFill>
                <a:latin typeface="Century Gothic" charset="0"/>
              </a:rPr>
              <a:t>, </a:t>
            </a:r>
            <a:r>
              <a:rPr lang="en-US" sz="3000" dirty="0" err="1" smtClean="0">
                <a:solidFill>
                  <a:srgbClr val="FFFFFF"/>
                </a:solidFill>
                <a:latin typeface="Century Gothic" charset="0"/>
              </a:rPr>
              <a:t>actuar</a:t>
            </a:r>
            <a:r>
              <a:rPr lang="en-US" sz="3000" dirty="0" smtClean="0">
                <a:solidFill>
                  <a:srgbClr val="FFFFFF"/>
                </a:solidFill>
                <a:latin typeface="Century Gothic" charset="0"/>
              </a:rPr>
              <a:t>, </a:t>
            </a:r>
            <a:r>
              <a:rPr lang="en-US" sz="3000" dirty="0" err="1" smtClean="0">
                <a:solidFill>
                  <a:srgbClr val="FFFFFF"/>
                </a:solidFill>
                <a:latin typeface="Century Gothic" charset="0"/>
              </a:rPr>
              <a:t>observar</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a:t>
            </a:r>
            <a:r>
              <a:rPr lang="en-US" sz="3000" dirty="0" err="1" smtClean="0">
                <a:solidFill>
                  <a:srgbClr val="FFFFFF"/>
                </a:solidFill>
                <a:latin typeface="Century Gothic" charset="0"/>
              </a:rPr>
              <a:t>reflexionar</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No </a:t>
            </a:r>
            <a:r>
              <a:rPr lang="en-US" sz="3000" dirty="0" err="1" smtClean="0">
                <a:solidFill>
                  <a:srgbClr val="FFFFFF"/>
                </a:solidFill>
                <a:latin typeface="Century Gothic" charset="0"/>
              </a:rPr>
              <a:t>presenta</a:t>
            </a:r>
            <a:r>
              <a:rPr lang="en-US" sz="3000" dirty="0" smtClean="0">
                <a:solidFill>
                  <a:srgbClr val="FFFFFF"/>
                </a:solidFill>
                <a:latin typeface="Century Gothic" charset="0"/>
              </a:rPr>
              <a:t> </a:t>
            </a:r>
            <a:r>
              <a:rPr lang="en-US" sz="3000" dirty="0" err="1" smtClean="0">
                <a:solidFill>
                  <a:srgbClr val="FFFFFF"/>
                </a:solidFill>
                <a:latin typeface="Century Gothic" charset="0"/>
              </a:rPr>
              <a:t>una</a:t>
            </a:r>
            <a:r>
              <a:rPr lang="en-US" sz="3000" dirty="0" smtClean="0">
                <a:solidFill>
                  <a:srgbClr val="FFFFFF"/>
                </a:solidFill>
                <a:latin typeface="Century Gothic" charset="0"/>
              </a:rPr>
              <a:t> </a:t>
            </a:r>
            <a:r>
              <a:rPr lang="en-US" sz="3000" dirty="0" err="1" smtClean="0">
                <a:solidFill>
                  <a:srgbClr val="FFFFFF"/>
                </a:solidFill>
                <a:latin typeface="Century Gothic" charset="0"/>
              </a:rPr>
              <a:t>estructura</a:t>
            </a:r>
            <a:r>
              <a:rPr lang="en-US" sz="3000" dirty="0" smtClean="0">
                <a:solidFill>
                  <a:srgbClr val="FFFFFF"/>
                </a:solidFill>
                <a:latin typeface="Century Gothic" charset="0"/>
              </a:rPr>
              <a:t> </a:t>
            </a:r>
            <a:r>
              <a:rPr lang="en-US" sz="3000" dirty="0" err="1" smtClean="0">
                <a:solidFill>
                  <a:srgbClr val="FFFFFF"/>
                </a:solidFill>
                <a:latin typeface="Century Gothic" charset="0"/>
              </a:rPr>
              <a:t>jerárquica</a:t>
            </a:r>
            <a:r>
              <a:rPr lang="en-US" sz="3000" dirty="0" smtClean="0">
                <a:solidFill>
                  <a:srgbClr val="FFFFFF"/>
                </a:solidFill>
                <a:latin typeface="Century Gothic" charset="0"/>
              </a:rPr>
              <a:t> </a:t>
            </a:r>
            <a:r>
              <a:rPr lang="en-US" sz="3000" dirty="0" err="1" smtClean="0">
                <a:solidFill>
                  <a:srgbClr val="FFFFFF"/>
                </a:solidFill>
                <a:latin typeface="Century Gothic" charset="0"/>
              </a:rPr>
              <a:t>sino</a:t>
            </a:r>
            <a:r>
              <a:rPr lang="en-US" sz="3000" dirty="0" smtClean="0">
                <a:solidFill>
                  <a:srgbClr val="FFFFFF"/>
                </a:solidFill>
                <a:latin typeface="Century Gothic" charset="0"/>
              </a:rPr>
              <a:t> </a:t>
            </a:r>
            <a:r>
              <a:rPr lang="en-US" sz="3000" dirty="0" err="1" smtClean="0">
                <a:solidFill>
                  <a:srgbClr val="FFFFFF"/>
                </a:solidFill>
                <a:latin typeface="Century Gothic" charset="0"/>
              </a:rPr>
              <a:t>simétrica</a:t>
            </a:r>
            <a:r>
              <a:rPr lang="en-US" sz="3000" dirty="0" smtClean="0">
                <a:solidFill>
                  <a:srgbClr val="FFFFFF"/>
                </a:solidFill>
                <a:latin typeface="Century Gothic" charset="0"/>
              </a:rPr>
              <a:t> lo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quiere</a:t>
            </a:r>
            <a:r>
              <a:rPr lang="en-US" sz="3000" dirty="0" smtClean="0">
                <a:solidFill>
                  <a:srgbClr val="FFFFFF"/>
                </a:solidFill>
                <a:latin typeface="Century Gothic" charset="0"/>
              </a:rPr>
              <a:t> </a:t>
            </a:r>
            <a:r>
              <a:rPr lang="en-US" sz="3000" dirty="0" err="1" smtClean="0">
                <a:solidFill>
                  <a:srgbClr val="FFFFFF"/>
                </a:solidFill>
                <a:latin typeface="Century Gothic" charset="0"/>
              </a:rPr>
              <a:t>decir</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todos</a:t>
            </a:r>
            <a:r>
              <a:rPr lang="en-US" sz="3000" dirty="0" smtClean="0">
                <a:solidFill>
                  <a:srgbClr val="FFFFFF"/>
                </a:solidFill>
                <a:latin typeface="Century Gothic" charset="0"/>
              </a:rPr>
              <a:t> los </a:t>
            </a:r>
            <a:r>
              <a:rPr lang="en-US" sz="3000" dirty="0" err="1" smtClean="0">
                <a:solidFill>
                  <a:srgbClr val="FFFFFF"/>
                </a:solidFill>
                <a:latin typeface="Century Gothic" charset="0"/>
              </a:rPr>
              <a:t>participantes</a:t>
            </a:r>
            <a:r>
              <a:rPr lang="en-US" sz="3000" dirty="0" smtClean="0">
                <a:solidFill>
                  <a:srgbClr val="FFFFFF"/>
                </a:solidFill>
                <a:latin typeface="Century Gothic" charset="0"/>
              </a:rPr>
              <a:t> en </a:t>
            </a:r>
            <a:r>
              <a:rPr lang="en-US" sz="3000" dirty="0" err="1" smtClean="0">
                <a:solidFill>
                  <a:srgbClr val="FFFFFF"/>
                </a:solidFill>
                <a:latin typeface="Century Gothic" charset="0"/>
              </a:rPr>
              <a:t>dicho</a:t>
            </a:r>
            <a:r>
              <a:rPr lang="en-US" sz="3000" dirty="0" smtClean="0">
                <a:solidFill>
                  <a:srgbClr val="FFFFFF"/>
                </a:solidFill>
                <a:latin typeface="Century Gothic" charset="0"/>
              </a:rPr>
              <a:t> </a:t>
            </a:r>
            <a:r>
              <a:rPr lang="en-US" sz="3000" dirty="0" err="1" smtClean="0">
                <a:solidFill>
                  <a:srgbClr val="FFFFFF"/>
                </a:solidFill>
                <a:latin typeface="Century Gothic" charset="0"/>
              </a:rPr>
              <a:t>proceso</a:t>
            </a:r>
            <a:r>
              <a:rPr lang="en-US" sz="3000" dirty="0" smtClean="0">
                <a:solidFill>
                  <a:srgbClr val="FFFFFF"/>
                </a:solidFill>
                <a:latin typeface="Century Gothic" charset="0"/>
              </a:rPr>
              <a:t> </a:t>
            </a:r>
            <a:r>
              <a:rPr lang="en-US" sz="3000" dirty="0" err="1" smtClean="0">
                <a:solidFill>
                  <a:srgbClr val="FFFFFF"/>
                </a:solidFill>
                <a:latin typeface="Century Gothic" charset="0"/>
              </a:rPr>
              <a:t>metodólogico</a:t>
            </a:r>
            <a:r>
              <a:rPr lang="en-US" sz="3000" dirty="0" smtClean="0">
                <a:solidFill>
                  <a:srgbClr val="FFFFFF"/>
                </a:solidFill>
                <a:latin typeface="Century Gothic" charset="0"/>
              </a:rPr>
              <a:t> </a:t>
            </a:r>
            <a:r>
              <a:rPr lang="en-US" sz="3000" dirty="0" err="1" smtClean="0">
                <a:solidFill>
                  <a:srgbClr val="FFFFFF"/>
                </a:solidFill>
                <a:latin typeface="Century Gothic" charset="0"/>
              </a:rPr>
              <a:t>establecen</a:t>
            </a:r>
            <a:r>
              <a:rPr lang="en-US" sz="3000" dirty="0" smtClean="0">
                <a:solidFill>
                  <a:srgbClr val="FFFFFF"/>
                </a:solidFill>
                <a:latin typeface="Century Gothic" charset="0"/>
              </a:rPr>
              <a:t> </a:t>
            </a:r>
            <a:r>
              <a:rPr lang="en-US" sz="3000" dirty="0" err="1" smtClean="0">
                <a:solidFill>
                  <a:srgbClr val="FFFFFF"/>
                </a:solidFill>
                <a:latin typeface="Century Gothic" charset="0"/>
              </a:rPr>
              <a:t>una</a:t>
            </a:r>
            <a:r>
              <a:rPr lang="en-US" sz="3000" dirty="0" smtClean="0">
                <a:solidFill>
                  <a:srgbClr val="FFFFFF"/>
                </a:solidFill>
                <a:latin typeface="Century Gothic" charset="0"/>
              </a:rPr>
              <a:t> </a:t>
            </a:r>
            <a:r>
              <a:rPr lang="en-US" sz="3000" dirty="0" err="1" smtClean="0">
                <a:solidFill>
                  <a:srgbClr val="FFFFFF"/>
                </a:solidFill>
                <a:latin typeface="Century Gothic" charset="0"/>
              </a:rPr>
              <a:t>relación</a:t>
            </a:r>
            <a:r>
              <a:rPr lang="en-US" sz="3000" dirty="0" smtClean="0">
                <a:solidFill>
                  <a:srgbClr val="FFFFFF"/>
                </a:solidFill>
                <a:latin typeface="Century Gothic" charset="0"/>
              </a:rPr>
              <a:t> entre </a:t>
            </a:r>
            <a:r>
              <a:rPr lang="en-US" sz="3000" dirty="0" err="1" smtClean="0">
                <a:solidFill>
                  <a:srgbClr val="FFFFFF"/>
                </a:solidFill>
                <a:latin typeface="Century Gothic" charset="0"/>
              </a:rPr>
              <a:t>iguales</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838200" y="261938"/>
            <a:ext cx="5334000" cy="707886"/>
          </a:xfrm>
          <a:prstGeom prst="rect">
            <a:avLst/>
          </a:prstGeom>
          <a:noFill/>
        </p:spPr>
        <p:txBody>
          <a:bodyPr wrap="square" rtlCol="0">
            <a:spAutoFit/>
          </a:bodyPr>
          <a:lstStyle/>
          <a:p>
            <a:r>
              <a:rPr lang="en-US" sz="4000" b="1" dirty="0" smtClean="0">
                <a:solidFill>
                  <a:srgbClr val="FF388C"/>
                </a:solidFill>
              </a:rPr>
              <a:t>INDICADORES (II)</a:t>
            </a:r>
            <a:endParaRPr lang="en-US"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450850" y="261939"/>
            <a:ext cx="8240713" cy="1109661"/>
            <a:chOff x="284" y="165"/>
            <a:chExt cx="5191" cy="886"/>
          </a:xfrm>
        </p:grpSpPr>
        <p:pic>
          <p:nvPicPr>
            <p:cNvPr id="209926" name="Picture 2"/>
            <p:cNvPicPr>
              <a:picLocks noChangeAspect="1" noChangeArrowheads="1"/>
            </p:cNvPicPr>
            <p:nvPr/>
          </p:nvPicPr>
          <p:blipFill>
            <a:blip r:embed="rId3"/>
            <a:srcRect/>
            <a:stretch>
              <a:fillRect/>
            </a:stretch>
          </p:blipFill>
          <p:spPr bwMode="auto">
            <a:xfrm>
              <a:off x="284" y="165"/>
              <a:ext cx="5192" cy="887"/>
            </a:xfrm>
            <a:prstGeom prst="rect">
              <a:avLst/>
            </a:prstGeom>
            <a:noFill/>
            <a:ln w="9525">
              <a:noFill/>
              <a:round/>
              <a:headEnd/>
              <a:tailEnd/>
            </a:ln>
          </p:spPr>
        </p:pic>
        <p:sp>
          <p:nvSpPr>
            <p:cNvPr id="209927" name="Text Box 3"/>
            <p:cNvSpPr txBox="1">
              <a:spLocks noChangeArrowheads="1"/>
            </p:cNvSpPr>
            <p:nvPr/>
          </p:nvSpPr>
          <p:spPr bwMode="auto">
            <a:xfrm>
              <a:off x="284" y="165"/>
              <a:ext cx="5192" cy="887"/>
            </a:xfrm>
            <a:prstGeom prst="rect">
              <a:avLst/>
            </a:prstGeom>
            <a:noFill/>
            <a:ln w="9525">
              <a:noFill/>
              <a:round/>
              <a:headEnd/>
              <a:tailEnd/>
            </a:ln>
          </p:spPr>
          <p:txBody>
            <a:bodyPr wrap="none" anchor="ctr">
              <a:prstTxWarp prst="textNoShape">
                <a:avLst/>
              </a:prstTxWarp>
            </a:bodyPr>
            <a:lstStyle/>
            <a:p>
              <a:endParaRPr lang="en-US"/>
            </a:p>
          </p:txBody>
        </p:sp>
      </p:grpSp>
      <p:sp>
        <p:nvSpPr>
          <p:cNvPr id="209923" name="Text Box 4"/>
          <p:cNvSpPr txBox="1">
            <a:spLocks noChangeArrowheads="1"/>
          </p:cNvSpPr>
          <p:nvPr/>
        </p:nvSpPr>
        <p:spPr bwMode="auto">
          <a:xfrm>
            <a:off x="457200" y="1143000"/>
            <a:ext cx="8229600" cy="5470525"/>
          </a:xfrm>
          <a:prstGeom prst="rect">
            <a:avLst/>
          </a:prstGeom>
          <a:noFill/>
          <a:ln w="9525">
            <a:noFill/>
            <a:round/>
            <a:headEnd/>
            <a:tailEnd/>
          </a:ln>
        </p:spPr>
        <p:txBody>
          <a:bodyPr tIns="49751">
            <a:prstTxWarp prst="textNoShape">
              <a:avLst/>
            </a:prstTxWarp>
          </a:bodyPr>
          <a:lstStyle/>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solidFill>
                  <a:srgbClr val="FFFFFF"/>
                </a:solidFill>
                <a:latin typeface="Century Gothic" charset="0"/>
              </a:rPr>
              <a:t>Para </a:t>
            </a:r>
            <a:r>
              <a:rPr lang="en-US" sz="3200" dirty="0" err="1">
                <a:solidFill>
                  <a:srgbClr val="FFFFFF"/>
                </a:solidFill>
                <a:latin typeface="Century Gothic" charset="0"/>
              </a:rPr>
              <a:t>evitar</a:t>
            </a:r>
            <a:r>
              <a:rPr lang="en-US" sz="3200" dirty="0" smtClean="0">
                <a:solidFill>
                  <a:srgbClr val="FFFFFF"/>
                </a:solidFill>
                <a:latin typeface="Century Gothic" charset="0"/>
              </a:rPr>
              <a:t> el </a:t>
            </a:r>
            <a:r>
              <a:rPr lang="en-US" sz="3200" dirty="0" err="1" smtClean="0">
                <a:solidFill>
                  <a:srgbClr val="FFFFFF"/>
                </a:solidFill>
                <a:latin typeface="Century Gothic" charset="0"/>
              </a:rPr>
              <a:t>uso</a:t>
            </a:r>
            <a:r>
              <a:rPr lang="en-US" sz="3200" dirty="0" smtClean="0">
                <a:solidFill>
                  <a:srgbClr val="FFFFFF"/>
                </a:solidFill>
                <a:latin typeface="Century Gothic" charset="0"/>
              </a:rPr>
              <a:t> </a:t>
            </a:r>
            <a:r>
              <a:rPr lang="en-US" sz="3200" dirty="0" err="1" smtClean="0">
                <a:solidFill>
                  <a:srgbClr val="FFFFFF"/>
                </a:solidFill>
                <a:latin typeface="Century Gothic" charset="0"/>
              </a:rPr>
              <a:t>inadecuado</a:t>
            </a:r>
            <a:r>
              <a:rPr lang="en-US" sz="3200" dirty="0" smtClean="0">
                <a:solidFill>
                  <a:srgbClr val="FFFFFF"/>
                </a:solidFill>
                <a:latin typeface="Century Gothic" charset="0"/>
              </a:rPr>
              <a:t>.</a:t>
            </a:r>
            <a:endParaRPr lang="en-US" sz="3200" dirty="0">
              <a:solidFill>
                <a:srgbClr val="FFFFFF"/>
              </a:solidFill>
              <a:latin typeface="Century Gothic" charset="0"/>
            </a:endParaRPr>
          </a:p>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Las </a:t>
            </a:r>
            <a:r>
              <a:rPr lang="en-US" sz="3200" dirty="0" err="1" smtClean="0">
                <a:solidFill>
                  <a:srgbClr val="FFFFFF"/>
                </a:solidFill>
                <a:latin typeface="Century Gothic" charset="0"/>
              </a:rPr>
              <a:t>licencias</a:t>
            </a:r>
            <a:r>
              <a:rPr lang="en-US" sz="3200" dirty="0" smtClean="0">
                <a:solidFill>
                  <a:srgbClr val="FFFFFF"/>
                </a:solidFill>
                <a:latin typeface="Century Gothic" charset="0"/>
              </a:rPr>
              <a:t> </a:t>
            </a:r>
            <a:r>
              <a:rPr lang="en-US" sz="3200" dirty="0">
                <a:solidFill>
                  <a:srgbClr val="FFFFFF"/>
                </a:solidFill>
                <a:latin typeface="Century Gothic" charset="0"/>
              </a:rPr>
              <a:t>de Creative Commons </a:t>
            </a:r>
            <a:r>
              <a:rPr lang="en-US" sz="3200" dirty="0" smtClean="0">
                <a:solidFill>
                  <a:srgbClr val="FFFFFF"/>
                </a:solidFill>
                <a:latin typeface="Century Gothic" charset="0"/>
              </a:rPr>
              <a:t>son </a:t>
            </a:r>
            <a:r>
              <a:rPr lang="en-US" sz="3200" dirty="0" err="1" smtClean="0">
                <a:solidFill>
                  <a:srgbClr val="FFFFFF"/>
                </a:solidFill>
                <a:latin typeface="Century Gothic" charset="0"/>
              </a:rPr>
              <a:t>las</a:t>
            </a:r>
            <a:r>
              <a:rPr lang="en-US" sz="3200" dirty="0" smtClean="0">
                <a:solidFill>
                  <a:srgbClr val="FFFFFF"/>
                </a:solidFill>
                <a:latin typeface="Century Gothic" charset="0"/>
              </a:rPr>
              <a:t> </a:t>
            </a:r>
            <a:r>
              <a:rPr lang="en-US" sz="3200" dirty="0" err="1" smtClean="0">
                <a:solidFill>
                  <a:srgbClr val="FFFFFF"/>
                </a:solidFill>
                <a:latin typeface="Century Gothic" charset="0"/>
              </a:rPr>
              <a:t>más</a:t>
            </a:r>
            <a:r>
              <a:rPr lang="en-US" sz="3200" dirty="0" smtClean="0">
                <a:solidFill>
                  <a:srgbClr val="FFFFFF"/>
                </a:solidFill>
                <a:latin typeface="Century Gothic" charset="0"/>
              </a:rPr>
              <a:t> </a:t>
            </a:r>
            <a:r>
              <a:rPr lang="en-US" sz="3200" dirty="0" err="1" smtClean="0">
                <a:solidFill>
                  <a:srgbClr val="FFFFFF"/>
                </a:solidFill>
                <a:latin typeface="Century Gothic" charset="0"/>
              </a:rPr>
              <a:t>utilizadas</a:t>
            </a:r>
            <a:r>
              <a:rPr lang="en-US" sz="3200" dirty="0" smtClean="0">
                <a:solidFill>
                  <a:srgbClr val="FFFFFF"/>
                </a:solidFill>
                <a:latin typeface="Century Gothic" charset="0"/>
              </a:rPr>
              <a:t> </a:t>
            </a:r>
            <a:r>
              <a:rPr lang="en-US" sz="3200" dirty="0">
                <a:solidFill>
                  <a:srgbClr val="FFFFFF"/>
                </a:solidFill>
                <a:latin typeface="Century Gothic" charset="0"/>
              </a:rPr>
              <a:t>en Internet (</a:t>
            </a:r>
            <a:r>
              <a:rPr lang="en-US" sz="3200" dirty="0" err="1" smtClean="0">
                <a:solidFill>
                  <a:srgbClr val="FFFFFF"/>
                </a:solidFill>
                <a:latin typeface="Century Gothic" charset="0"/>
              </a:rPr>
              <a:t>fuera</a:t>
            </a:r>
            <a:r>
              <a:rPr lang="en-US" sz="3200" dirty="0" smtClean="0">
                <a:solidFill>
                  <a:srgbClr val="FFFFFF"/>
                </a:solidFill>
                <a:latin typeface="Century Gothic" charset="0"/>
              </a:rPr>
              <a:t> de internet se </a:t>
            </a:r>
            <a:r>
              <a:rPr lang="en-US" sz="3200" dirty="0" err="1" smtClean="0">
                <a:solidFill>
                  <a:srgbClr val="FFFFFF"/>
                </a:solidFill>
                <a:latin typeface="Century Gothic" charset="0"/>
              </a:rPr>
              <a:t>utiliza</a:t>
            </a:r>
            <a:r>
              <a:rPr lang="en-US" sz="3200" dirty="0" smtClean="0">
                <a:solidFill>
                  <a:srgbClr val="FFFFFF"/>
                </a:solidFill>
                <a:latin typeface="Century Gothic" charset="0"/>
              </a:rPr>
              <a:t> </a:t>
            </a:r>
            <a:r>
              <a:rPr lang="en-US" sz="3200" dirty="0">
                <a:solidFill>
                  <a:srgbClr val="FFFFFF"/>
                </a:solidFill>
                <a:latin typeface="Century Gothic" charset="0"/>
              </a:rPr>
              <a:t>el copyright).</a:t>
            </a:r>
          </a:p>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err="1" smtClean="0">
                <a:solidFill>
                  <a:srgbClr val="FFFFFF"/>
                </a:solidFill>
                <a:latin typeface="Century Gothic" charset="0"/>
              </a:rPr>
              <a:t>Permiten</a:t>
            </a:r>
            <a:r>
              <a:rPr lang="en-US" sz="3200" dirty="0" smtClean="0">
                <a:solidFill>
                  <a:srgbClr val="FFFFFF"/>
                </a:solidFill>
                <a:latin typeface="Century Gothic" charset="0"/>
              </a:rPr>
              <a:t> </a:t>
            </a:r>
            <a:r>
              <a:rPr lang="en-US" sz="3200" dirty="0" err="1">
                <a:solidFill>
                  <a:srgbClr val="FFFFFF"/>
                </a:solidFill>
                <a:latin typeface="Century Gothic" charset="0"/>
              </a:rPr>
              <a:t>combinar</a:t>
            </a:r>
            <a:r>
              <a:rPr lang="en-US" sz="3200" dirty="0">
                <a:solidFill>
                  <a:srgbClr val="FFFFFF"/>
                </a:solidFill>
                <a:latin typeface="Century Gothic" charset="0"/>
              </a:rPr>
              <a:t> </a:t>
            </a:r>
            <a:r>
              <a:rPr lang="en-US" sz="3200" dirty="0" smtClean="0">
                <a:solidFill>
                  <a:srgbClr val="FFFFFF"/>
                </a:solidFill>
                <a:latin typeface="Century Gothic" charset="0"/>
              </a:rPr>
              <a:t>la </a:t>
            </a:r>
            <a:r>
              <a:rPr lang="en-US" sz="3200" dirty="0" err="1" smtClean="0">
                <a:solidFill>
                  <a:srgbClr val="FFFFFF"/>
                </a:solidFill>
                <a:latin typeface="Century Gothic" charset="0"/>
              </a:rPr>
              <a:t>asignación</a:t>
            </a:r>
            <a:r>
              <a:rPr lang="en-US" sz="3200" dirty="0" smtClean="0">
                <a:solidFill>
                  <a:srgbClr val="FFFFFF"/>
                </a:solidFill>
                <a:latin typeface="Century Gothic" charset="0"/>
              </a:rPr>
              <a:t> </a:t>
            </a:r>
            <a:r>
              <a:rPr lang="en-US" sz="3200" dirty="0">
                <a:solidFill>
                  <a:srgbClr val="FFFFFF"/>
                </a:solidFill>
                <a:latin typeface="Century Gothic" charset="0"/>
              </a:rPr>
              <a:t>de </a:t>
            </a:r>
            <a:r>
              <a:rPr lang="en-US" sz="3200" dirty="0" smtClean="0">
                <a:solidFill>
                  <a:srgbClr val="FFFFFF"/>
                </a:solidFill>
                <a:latin typeface="Century Gothic" charset="0"/>
              </a:rPr>
              <a:t>la </a:t>
            </a:r>
            <a:r>
              <a:rPr lang="en-US" sz="3200" dirty="0" err="1" smtClean="0">
                <a:solidFill>
                  <a:srgbClr val="FFFFFF"/>
                </a:solidFill>
                <a:latin typeface="Century Gothic" charset="0"/>
              </a:rPr>
              <a:t>obra</a:t>
            </a:r>
            <a:r>
              <a:rPr lang="en-US" sz="3200" dirty="0" smtClean="0">
                <a:solidFill>
                  <a:srgbClr val="FFFFFF"/>
                </a:solidFill>
                <a:latin typeface="Century Gothic" charset="0"/>
              </a:rPr>
              <a:t> con </a:t>
            </a:r>
            <a:r>
              <a:rPr lang="en-US" sz="3200" dirty="0">
                <a:solidFill>
                  <a:srgbClr val="FFFFFF"/>
                </a:solidFill>
                <a:latin typeface="Century Gothic" charset="0"/>
              </a:rPr>
              <a:t>el </a:t>
            </a:r>
            <a:r>
              <a:rPr lang="en-US" sz="3200" dirty="0" err="1" smtClean="0">
                <a:solidFill>
                  <a:srgbClr val="FFFFFF"/>
                </a:solidFill>
                <a:latin typeface="Century Gothic" charset="0"/>
              </a:rPr>
              <a:t>tipo</a:t>
            </a:r>
            <a:r>
              <a:rPr lang="en-US" sz="3200" dirty="0" smtClean="0">
                <a:solidFill>
                  <a:srgbClr val="FFFFFF"/>
                </a:solidFill>
                <a:latin typeface="Century Gothic" charset="0"/>
              </a:rPr>
              <a:t> de </a:t>
            </a:r>
            <a:r>
              <a:rPr lang="en-US" sz="3200" dirty="0" err="1" smtClean="0">
                <a:solidFill>
                  <a:srgbClr val="FFFFFF"/>
                </a:solidFill>
                <a:latin typeface="Century Gothic" charset="0"/>
              </a:rPr>
              <a:t>uso</a:t>
            </a:r>
            <a:r>
              <a:rPr lang="en-US" sz="3200" dirty="0" smtClean="0">
                <a:solidFill>
                  <a:srgbClr val="FFFFFF"/>
                </a:solidFill>
                <a:latin typeface="Century Gothic" charset="0"/>
              </a:rPr>
              <a:t> </a:t>
            </a:r>
            <a:r>
              <a:rPr lang="en-US" sz="3200" dirty="0" err="1" smtClean="0">
                <a:solidFill>
                  <a:srgbClr val="FFFFFF"/>
                </a:solidFill>
                <a:latin typeface="Century Gothic" charset="0"/>
              </a:rPr>
              <a:t>así</a:t>
            </a:r>
            <a:r>
              <a:rPr lang="en-US" sz="3200" dirty="0" smtClean="0">
                <a:solidFill>
                  <a:srgbClr val="FFFFFF"/>
                </a:solidFill>
                <a:latin typeface="Century Gothic" charset="0"/>
              </a:rPr>
              <a:t>  </a:t>
            </a:r>
            <a:r>
              <a:rPr lang="en-US" sz="3200" dirty="0" err="1" smtClean="0">
                <a:solidFill>
                  <a:srgbClr val="FFFFFF"/>
                </a:solidFill>
                <a:latin typeface="Century Gothic" charset="0"/>
              </a:rPr>
              <a:t>como</a:t>
            </a:r>
            <a:r>
              <a:rPr lang="en-US" sz="3200" dirty="0" smtClean="0">
                <a:solidFill>
                  <a:srgbClr val="FFFFFF"/>
                </a:solidFill>
                <a:latin typeface="Century Gothic" charset="0"/>
              </a:rPr>
              <a:t> </a:t>
            </a:r>
            <a:r>
              <a:rPr lang="en-US" sz="3200" dirty="0" err="1" smtClean="0">
                <a:solidFill>
                  <a:srgbClr val="FFFFFF"/>
                </a:solidFill>
                <a:latin typeface="Century Gothic" charset="0"/>
              </a:rPr>
              <a:t>sus</a:t>
            </a:r>
            <a:r>
              <a:rPr lang="en-US" sz="3200" dirty="0" smtClean="0">
                <a:solidFill>
                  <a:srgbClr val="FFFFFF"/>
                </a:solidFill>
                <a:latin typeface="Century Gothic" charset="0"/>
              </a:rPr>
              <a:t> </a:t>
            </a:r>
            <a:r>
              <a:rPr lang="en-US" sz="3200" dirty="0" err="1" smtClean="0">
                <a:solidFill>
                  <a:srgbClr val="FFFFFF"/>
                </a:solidFill>
                <a:latin typeface="Century Gothic" charset="0"/>
              </a:rPr>
              <a:t>modificaciones</a:t>
            </a:r>
            <a:r>
              <a:rPr lang="en-US" sz="3200" dirty="0" smtClean="0">
                <a:solidFill>
                  <a:srgbClr val="FFFFFF"/>
                </a:solidFill>
                <a:latin typeface="Century Gothic" charset="0"/>
              </a:rPr>
              <a:t> </a:t>
            </a:r>
            <a:r>
              <a:rPr lang="en-US" sz="3200" dirty="0" err="1" smtClean="0">
                <a:solidFill>
                  <a:srgbClr val="FFFFFF"/>
                </a:solidFill>
                <a:latin typeface="Century Gothic" charset="0"/>
              </a:rPr>
              <a:t>y</a:t>
            </a:r>
            <a:r>
              <a:rPr lang="en-US" sz="3200" dirty="0" smtClean="0">
                <a:solidFill>
                  <a:srgbClr val="FFFFFF"/>
                </a:solidFill>
                <a:latin typeface="Century Gothic" charset="0"/>
              </a:rPr>
              <a:t> </a:t>
            </a:r>
            <a:r>
              <a:rPr lang="en-US" sz="3200" dirty="0" err="1" smtClean="0">
                <a:solidFill>
                  <a:srgbClr val="FFFFFF"/>
                </a:solidFill>
                <a:latin typeface="Century Gothic" charset="0"/>
              </a:rPr>
              <a:t>distribuciones</a:t>
            </a:r>
            <a:r>
              <a:rPr lang="en-US" sz="3200" dirty="0">
                <a:solidFill>
                  <a:srgbClr val="FFFFFF"/>
                </a:solidFill>
                <a:latin typeface="Century Gothic" charset="0"/>
              </a:rPr>
              <a:t>.</a:t>
            </a:r>
          </a:p>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La </a:t>
            </a:r>
            <a:r>
              <a:rPr lang="en-US" sz="3200" dirty="0" smtClean="0">
                <a:solidFill>
                  <a:srgbClr val="FFFFFF"/>
                </a:solidFill>
                <a:latin typeface="Century Gothic" charset="0"/>
              </a:rPr>
              <a:t>mayor parte de </a:t>
            </a:r>
            <a:r>
              <a:rPr lang="en-US" sz="3200" dirty="0" err="1" smtClean="0">
                <a:solidFill>
                  <a:srgbClr val="FFFFFF"/>
                </a:solidFill>
                <a:latin typeface="Century Gothic" charset="0"/>
              </a:rPr>
              <a:t>usuarios</a:t>
            </a:r>
            <a:r>
              <a:rPr lang="en-US" sz="3200" dirty="0" smtClean="0">
                <a:solidFill>
                  <a:srgbClr val="FFFFFF"/>
                </a:solidFill>
                <a:latin typeface="Century Gothic" charset="0"/>
              </a:rPr>
              <a:t> </a:t>
            </a:r>
            <a:r>
              <a:rPr lang="en-US" sz="3200" dirty="0" err="1">
                <a:solidFill>
                  <a:srgbClr val="FFFFFF"/>
                </a:solidFill>
                <a:latin typeface="Century Gothic" charset="0"/>
              </a:rPr>
              <a:t>saben</a:t>
            </a:r>
            <a:r>
              <a:rPr lang="en-US" sz="3200" dirty="0">
                <a:solidFill>
                  <a:srgbClr val="FFFFFF"/>
                </a:solidFill>
                <a:latin typeface="Century Gothic" charset="0"/>
              </a:rPr>
              <a:t> </a:t>
            </a:r>
            <a:r>
              <a:rPr lang="en-US" sz="3200" dirty="0" err="1" smtClean="0">
                <a:solidFill>
                  <a:srgbClr val="FFFFFF"/>
                </a:solidFill>
                <a:latin typeface="Century Gothic" charset="0"/>
              </a:rPr>
              <a:t>qué</a:t>
            </a:r>
            <a:r>
              <a:rPr lang="en-US" sz="3200" dirty="0" smtClean="0">
                <a:solidFill>
                  <a:srgbClr val="FFFFFF"/>
                </a:solidFill>
                <a:latin typeface="Century Gothic" charset="0"/>
              </a:rPr>
              <a:t> </a:t>
            </a:r>
            <a:r>
              <a:rPr lang="en-US" sz="3200" dirty="0" err="1">
                <a:solidFill>
                  <a:srgbClr val="FFFFFF"/>
                </a:solidFill>
                <a:latin typeface="Century Gothic" charset="0"/>
              </a:rPr>
              <a:t>han</a:t>
            </a:r>
            <a:r>
              <a:rPr lang="en-US" sz="3200" dirty="0">
                <a:solidFill>
                  <a:srgbClr val="FFFFFF"/>
                </a:solidFill>
                <a:latin typeface="Century Gothic" charset="0"/>
              </a:rPr>
              <a:t> de</a:t>
            </a:r>
            <a:r>
              <a:rPr lang="en-US" sz="3200" dirty="0" smtClean="0">
                <a:solidFill>
                  <a:srgbClr val="FFFFFF"/>
                </a:solidFill>
                <a:latin typeface="Century Gothic" charset="0"/>
              </a:rPr>
              <a:t> </a:t>
            </a:r>
            <a:r>
              <a:rPr lang="en-US" sz="3200" dirty="0" err="1" smtClean="0">
                <a:solidFill>
                  <a:srgbClr val="FFFFFF"/>
                </a:solidFill>
                <a:latin typeface="Century Gothic" charset="0"/>
              </a:rPr>
              <a:t>hacer</a:t>
            </a:r>
            <a:r>
              <a:rPr lang="en-US" sz="3200" dirty="0" smtClean="0">
                <a:solidFill>
                  <a:srgbClr val="FFFFFF"/>
                </a:solidFill>
                <a:latin typeface="Century Gothic" charset="0"/>
              </a:rPr>
              <a:t> </a:t>
            </a:r>
            <a:r>
              <a:rPr lang="en-US" sz="3200" dirty="0" err="1">
                <a:solidFill>
                  <a:srgbClr val="FFFFFF"/>
                </a:solidFill>
                <a:latin typeface="Century Gothic" charset="0"/>
              </a:rPr>
              <a:t>si</a:t>
            </a:r>
            <a:r>
              <a:rPr lang="en-US" sz="3200" dirty="0" smtClean="0">
                <a:solidFill>
                  <a:srgbClr val="FFFFFF"/>
                </a:solidFill>
                <a:latin typeface="Century Gothic" charset="0"/>
              </a:rPr>
              <a:t> </a:t>
            </a:r>
            <a:r>
              <a:rPr lang="en-US" sz="3200" dirty="0" err="1" smtClean="0">
                <a:solidFill>
                  <a:srgbClr val="FFFFFF"/>
                </a:solidFill>
                <a:latin typeface="Century Gothic" charset="0"/>
              </a:rPr>
              <a:t>quieren</a:t>
            </a:r>
            <a:r>
              <a:rPr lang="en-US" sz="3200" dirty="0" smtClean="0">
                <a:solidFill>
                  <a:srgbClr val="FFFFFF"/>
                </a:solidFill>
                <a:latin typeface="Century Gothic" charset="0"/>
              </a:rPr>
              <a:t> </a:t>
            </a:r>
            <a:r>
              <a:rPr lang="en-US" sz="3200" dirty="0" err="1" smtClean="0">
                <a:solidFill>
                  <a:srgbClr val="FFFFFF"/>
                </a:solidFill>
                <a:latin typeface="Century Gothic" charset="0"/>
              </a:rPr>
              <a:t>utilizar</a:t>
            </a:r>
            <a:r>
              <a:rPr lang="en-US" sz="3200" dirty="0" smtClean="0">
                <a:solidFill>
                  <a:srgbClr val="FFFFFF"/>
                </a:solidFill>
                <a:latin typeface="Century Gothic" charset="0"/>
              </a:rPr>
              <a:t> </a:t>
            </a:r>
            <a:r>
              <a:rPr lang="en-US" sz="3200" dirty="0" err="1" smtClean="0">
                <a:solidFill>
                  <a:srgbClr val="FFFFFF"/>
                </a:solidFill>
                <a:latin typeface="Century Gothic" charset="0"/>
              </a:rPr>
              <a:t>tus</a:t>
            </a:r>
            <a:r>
              <a:rPr lang="en-US" sz="3200" dirty="0" smtClean="0">
                <a:solidFill>
                  <a:srgbClr val="FFFFFF"/>
                </a:solidFill>
                <a:latin typeface="Century Gothic" charset="0"/>
              </a:rPr>
              <a:t> </a:t>
            </a:r>
            <a:r>
              <a:rPr lang="en-US" sz="3200" dirty="0" err="1" smtClean="0">
                <a:solidFill>
                  <a:srgbClr val="FFFFFF"/>
                </a:solidFill>
                <a:latin typeface="Century Gothic" charset="0"/>
              </a:rPr>
              <a:t>contenidos</a:t>
            </a:r>
            <a:r>
              <a:rPr lang="en-US" sz="3200" dirty="0" smtClean="0">
                <a:solidFill>
                  <a:srgbClr val="FFFFFF"/>
                </a:solidFill>
                <a:latin typeface="Century Gothic" charset="0"/>
              </a:rPr>
              <a:t>.</a:t>
            </a:r>
            <a:endParaRPr lang="en-US" sz="3200" dirty="0">
              <a:solidFill>
                <a:srgbClr val="FFFFFF"/>
              </a:solidFill>
              <a:latin typeface="Century Gothic" charset="0"/>
            </a:endParaRPr>
          </a:p>
        </p:txBody>
      </p:sp>
      <p:sp>
        <p:nvSpPr>
          <p:cNvPr id="8" name="Footer Placeholder 7"/>
          <p:cNvSpPr>
            <a:spLocks noGrp="1"/>
          </p:cNvSpPr>
          <p:nvPr>
            <p:ph type="ftr" sz="quarter" idx="11"/>
          </p:nvPr>
        </p:nvSpPr>
        <p:spPr/>
        <p:txBody>
          <a:bodyPr/>
          <a:lstStyle/>
          <a:p>
            <a:r>
              <a:rPr lang="en-US" smtClean="0"/>
              <a:t>BLOGUEANDO. ESTER MICÓ AMIGO</a:t>
            </a:r>
            <a:endParaRPr lang="en-US"/>
          </a:p>
        </p:txBody>
      </p:sp>
      <p:sp>
        <p:nvSpPr>
          <p:cNvPr id="9" name="Slide Number Placeholder 8"/>
          <p:cNvSpPr>
            <a:spLocks noGrp="1"/>
          </p:cNvSpPr>
          <p:nvPr>
            <p:ph type="sldNum" sz="quarter" idx="12"/>
          </p:nvPr>
        </p:nvSpPr>
        <p:spPr/>
        <p:txBody>
          <a:bodyPr/>
          <a:lstStyle/>
          <a:p>
            <a:fld id="{A311B868-9968-964B-987B-2B9F085C14A8}" type="slidenum">
              <a:rPr lang="en-US" smtClean="0"/>
              <a:pPr/>
              <a:t>30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71"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16067"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El </a:t>
            </a:r>
            <a:r>
              <a:rPr lang="en-US" sz="3200" dirty="0" smtClean="0">
                <a:solidFill>
                  <a:srgbClr val="FFFFFF"/>
                </a:solidFill>
                <a:latin typeface="Century Gothic" charset="0"/>
              </a:rPr>
              <a:t>PORTAFOLIO, </a:t>
            </a:r>
            <a:r>
              <a:rPr lang="en-US" sz="3200" dirty="0" err="1">
                <a:solidFill>
                  <a:srgbClr val="FFFFFF"/>
                </a:solidFill>
                <a:latin typeface="Century Gothic" charset="0"/>
              </a:rPr>
              <a:t>e</a:t>
            </a:r>
            <a:r>
              <a:rPr lang="en-US" sz="3200" dirty="0" err="1" smtClean="0">
                <a:solidFill>
                  <a:srgbClr val="FFFFFF"/>
                </a:solidFill>
                <a:latin typeface="Century Gothic" charset="0"/>
              </a:rPr>
              <a:t>s</a:t>
            </a:r>
            <a:r>
              <a:rPr lang="en-US" sz="3200" dirty="0" smtClean="0">
                <a:solidFill>
                  <a:srgbClr val="FFFFFF"/>
                </a:solidFill>
                <a:latin typeface="Century Gothic" charset="0"/>
              </a:rPr>
              <a:t> </a:t>
            </a:r>
            <a:r>
              <a:rPr lang="en-US" sz="3200" dirty="0">
                <a:solidFill>
                  <a:srgbClr val="FFFFFF"/>
                </a:solidFill>
                <a:latin typeface="Century Gothic" charset="0"/>
              </a:rPr>
              <a:t>un </a:t>
            </a:r>
            <a:r>
              <a:rPr lang="en-US" sz="3200" dirty="0" err="1" smtClean="0">
                <a:solidFill>
                  <a:srgbClr val="FFFFFF"/>
                </a:solidFill>
                <a:latin typeface="Century Gothic" charset="0"/>
              </a:rPr>
              <a:t>expediente</a:t>
            </a:r>
            <a:r>
              <a:rPr lang="en-US" sz="3200" dirty="0" smtClean="0">
                <a:solidFill>
                  <a:srgbClr val="FFFFFF"/>
                </a:solidFill>
                <a:latin typeface="Century Gothic" charset="0"/>
              </a:rPr>
              <a:t> </a:t>
            </a:r>
            <a:r>
              <a:rPr lang="en-US" sz="3200" dirty="0" err="1">
                <a:solidFill>
                  <a:srgbClr val="FFFFFF"/>
                </a:solidFill>
                <a:latin typeface="Century Gothic" charset="0"/>
              </a:rPr>
              <a:t>o</a:t>
            </a:r>
            <a:r>
              <a:rPr lang="en-US" sz="3200" dirty="0">
                <a:solidFill>
                  <a:srgbClr val="FFFFFF"/>
                </a:solidFill>
                <a:latin typeface="Century Gothic" charset="0"/>
              </a:rPr>
              <a:t> </a:t>
            </a:r>
            <a:r>
              <a:rPr lang="en-US" sz="3200" dirty="0" err="1" smtClean="0">
                <a:solidFill>
                  <a:srgbClr val="FFFFFF"/>
                </a:solidFill>
                <a:latin typeface="Century Gothic" charset="0"/>
              </a:rPr>
              <a:t>dosier</a:t>
            </a:r>
            <a:r>
              <a:rPr lang="en-US" sz="3200" dirty="0" smtClean="0">
                <a:solidFill>
                  <a:srgbClr val="FFFFFF"/>
                </a:solidFill>
                <a:latin typeface="Century Gothic" charset="0"/>
              </a:rPr>
              <a:t> </a:t>
            </a:r>
            <a:r>
              <a:rPr lang="en-US" sz="3200" dirty="0" err="1" smtClean="0">
                <a:solidFill>
                  <a:srgbClr val="FFFFFF"/>
                </a:solidFill>
                <a:latin typeface="Century Gothic" charset="0"/>
              </a:rPr>
              <a:t>donde</a:t>
            </a:r>
            <a:r>
              <a:rPr lang="en-US" sz="3200" dirty="0" smtClean="0">
                <a:solidFill>
                  <a:srgbClr val="FFFFFF"/>
                </a:solidFill>
                <a:latin typeface="Century Gothic" charset="0"/>
              </a:rPr>
              <a:t> el </a:t>
            </a:r>
            <a:r>
              <a:rPr lang="en-US" sz="3200" dirty="0" err="1" smtClean="0">
                <a:solidFill>
                  <a:srgbClr val="FFFFFF"/>
                </a:solidFill>
                <a:latin typeface="Century Gothic" charset="0"/>
              </a:rPr>
              <a:t>estudiante</a:t>
            </a:r>
            <a:r>
              <a:rPr lang="en-US" sz="3200" dirty="0" smtClean="0">
                <a:solidFill>
                  <a:srgbClr val="FFFFFF"/>
                </a:solidFill>
                <a:latin typeface="Century Gothic" charset="0"/>
              </a:rPr>
              <a:t> </a:t>
            </a:r>
            <a:r>
              <a:rPr lang="en-US" sz="3200" dirty="0" err="1">
                <a:solidFill>
                  <a:srgbClr val="FFFFFF"/>
                </a:solidFill>
                <a:latin typeface="Century Gothic" charset="0"/>
              </a:rPr>
              <a:t>va</a:t>
            </a:r>
            <a:r>
              <a:rPr lang="en-US" sz="3200" dirty="0">
                <a:solidFill>
                  <a:srgbClr val="FFFFFF"/>
                </a:solidFill>
                <a:latin typeface="Century Gothic" charset="0"/>
              </a:rPr>
              <a:t> </a:t>
            </a:r>
            <a:r>
              <a:rPr lang="en-US" sz="3200" dirty="0" err="1" smtClean="0">
                <a:solidFill>
                  <a:srgbClr val="FFFFFF"/>
                </a:solidFill>
                <a:latin typeface="Century Gothic" charset="0"/>
              </a:rPr>
              <a:t>depositando</a:t>
            </a:r>
            <a:r>
              <a:rPr lang="en-US" sz="3200" dirty="0" smtClean="0">
                <a:solidFill>
                  <a:srgbClr val="FFFFFF"/>
                </a:solidFill>
                <a:latin typeface="Century Gothic" charset="0"/>
              </a:rPr>
              <a:t> </a:t>
            </a:r>
            <a:r>
              <a:rPr lang="en-US" sz="3200" dirty="0" err="1" smtClean="0">
                <a:solidFill>
                  <a:srgbClr val="FFFFFF"/>
                </a:solidFill>
                <a:latin typeface="Century Gothic" charset="0"/>
              </a:rPr>
              <a:t>sus</a:t>
            </a:r>
            <a:r>
              <a:rPr lang="en-US" sz="3200" dirty="0" smtClean="0">
                <a:solidFill>
                  <a:srgbClr val="FFFFFF"/>
                </a:solidFill>
                <a:latin typeface="Century Gothic" charset="0"/>
              </a:rPr>
              <a:t> </a:t>
            </a:r>
            <a:r>
              <a:rPr lang="en-US" sz="3200" dirty="0" err="1" smtClean="0">
                <a:solidFill>
                  <a:srgbClr val="FFFFFF"/>
                </a:solidFill>
                <a:latin typeface="Century Gothic" charset="0"/>
              </a:rPr>
              <a:t>trabajos</a:t>
            </a:r>
            <a:r>
              <a:rPr lang="en-US" sz="3200" dirty="0" smtClean="0">
                <a:solidFill>
                  <a:srgbClr val="FFFFFF"/>
                </a:solidFill>
                <a:latin typeface="Century Gothic" charset="0"/>
              </a:rPr>
              <a:t> </a:t>
            </a:r>
            <a:r>
              <a:rPr lang="en-US" sz="3200" dirty="0">
                <a:solidFill>
                  <a:srgbClr val="FFFFFF"/>
                </a:solidFill>
                <a:latin typeface="Century Gothic" charset="0"/>
              </a:rPr>
              <a:t>de forma individual </a:t>
            </a:r>
            <a:r>
              <a:rPr lang="en-US" sz="3200" dirty="0" err="1">
                <a:solidFill>
                  <a:srgbClr val="FFFFFF"/>
                </a:solidFill>
                <a:latin typeface="Century Gothic" charset="0"/>
              </a:rPr>
              <a:t>o</a:t>
            </a:r>
            <a:r>
              <a:rPr lang="en-US" sz="3200" dirty="0">
                <a:solidFill>
                  <a:srgbClr val="FFFFFF"/>
                </a:solidFill>
                <a:latin typeface="Century Gothic" charset="0"/>
              </a:rPr>
              <a:t> en </a:t>
            </a:r>
            <a:r>
              <a:rPr lang="en-US" sz="3200" dirty="0" err="1" smtClean="0">
                <a:solidFill>
                  <a:srgbClr val="FFFFFF"/>
                </a:solidFill>
                <a:latin typeface="Century Gothic" charset="0"/>
              </a:rPr>
              <a:t>grupo</a:t>
            </a:r>
            <a:r>
              <a:rPr lang="en-US" sz="3200" dirty="0" smtClean="0">
                <a:solidFill>
                  <a:srgbClr val="FFFFFF"/>
                </a:solidFill>
                <a:latin typeface="Century Gothic" charset="0"/>
              </a:rPr>
              <a:t>, </a:t>
            </a:r>
            <a:r>
              <a:rPr lang="en-US" sz="3200" dirty="0" err="1" smtClean="0">
                <a:solidFill>
                  <a:srgbClr val="FFFFFF"/>
                </a:solidFill>
                <a:latin typeface="Century Gothic" charset="0"/>
              </a:rPr>
              <a:t>aportando</a:t>
            </a:r>
            <a:r>
              <a:rPr lang="en-US" sz="3200" dirty="0" smtClean="0">
                <a:solidFill>
                  <a:srgbClr val="FFFFFF"/>
                </a:solidFill>
                <a:latin typeface="Century Gothic" charset="0"/>
              </a:rPr>
              <a:t> </a:t>
            </a:r>
            <a:r>
              <a:rPr lang="en-US" sz="3200" b="1" u="sng" dirty="0" err="1" smtClean="0">
                <a:solidFill>
                  <a:srgbClr val="FFFFFF"/>
                </a:solidFill>
                <a:latin typeface="Century Gothic" charset="0"/>
              </a:rPr>
              <a:t>sus</a:t>
            </a:r>
            <a:r>
              <a:rPr lang="en-US" sz="3200" b="1" u="sng" dirty="0" smtClean="0">
                <a:solidFill>
                  <a:srgbClr val="FFFFFF"/>
                </a:solidFill>
                <a:latin typeface="Century Gothic" charset="0"/>
              </a:rPr>
              <a:t> </a:t>
            </a:r>
            <a:r>
              <a:rPr lang="en-US" sz="3200" b="1" u="sng" dirty="0" err="1" smtClean="0">
                <a:solidFill>
                  <a:srgbClr val="FFFFFF"/>
                </a:solidFill>
                <a:latin typeface="Century Gothic" charset="0"/>
              </a:rPr>
              <a:t>reflexiones</a:t>
            </a:r>
            <a:r>
              <a:rPr lang="en-US" sz="3200" dirty="0">
                <a:solidFill>
                  <a:srgbClr val="FFFFFF"/>
                </a:solidFill>
                <a:latin typeface="Century Gothic" charset="0"/>
              </a:rPr>
              <a:t>.</a:t>
            </a:r>
          </a:p>
          <a:p>
            <a:pPr marL="446088" indent="-382588" algn="just">
              <a:lnSpc>
                <a:spcPct val="99000"/>
              </a:lnSpc>
              <a:spcBef>
                <a:spcPts val="8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dirty="0">
              <a:solidFill>
                <a:srgbClr val="FFFFFF"/>
              </a:solidFill>
              <a:latin typeface="Century Gothic" charset="0"/>
            </a:endParaRPr>
          </a:p>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Un </a:t>
            </a:r>
            <a:r>
              <a:rPr lang="en-US" sz="3200" dirty="0" err="1">
                <a:solidFill>
                  <a:srgbClr val="FFFFFF"/>
                </a:solidFill>
                <a:latin typeface="Century Gothic" charset="0"/>
              </a:rPr>
              <a:t>e-</a:t>
            </a:r>
            <a:r>
              <a:rPr lang="en-US" sz="3200" dirty="0" err="1" smtClean="0">
                <a:solidFill>
                  <a:srgbClr val="FFFFFF"/>
                </a:solidFill>
                <a:latin typeface="Century Gothic" charset="0"/>
              </a:rPr>
              <a:t>portafolio</a:t>
            </a:r>
            <a:r>
              <a:rPr lang="en-US" sz="3200" dirty="0" smtClean="0">
                <a:solidFill>
                  <a:srgbClr val="FFFFFF"/>
                </a:solidFill>
                <a:latin typeface="Century Gothic" charset="0"/>
              </a:rPr>
              <a:t> </a:t>
            </a:r>
            <a:r>
              <a:rPr lang="en-US" sz="3200" dirty="0" err="1">
                <a:solidFill>
                  <a:srgbClr val="FFFFFF"/>
                </a:solidFill>
                <a:latin typeface="Century Gothic" charset="0"/>
              </a:rPr>
              <a:t>e</a:t>
            </a:r>
            <a:r>
              <a:rPr lang="en-US" sz="3200" dirty="0" err="1" smtClean="0">
                <a:solidFill>
                  <a:srgbClr val="FFFFFF"/>
                </a:solidFill>
                <a:latin typeface="Century Gothic" charset="0"/>
              </a:rPr>
              <a:t>s</a:t>
            </a:r>
            <a:r>
              <a:rPr lang="en-US" sz="3200" dirty="0" smtClean="0">
                <a:solidFill>
                  <a:srgbClr val="FFFFFF"/>
                </a:solidFill>
                <a:latin typeface="Century Gothic" charset="0"/>
              </a:rPr>
              <a:t> </a:t>
            </a:r>
            <a:r>
              <a:rPr lang="en-US" sz="3200" dirty="0">
                <a:solidFill>
                  <a:srgbClr val="FFFFFF"/>
                </a:solidFill>
                <a:latin typeface="Century Gothic" charset="0"/>
              </a:rPr>
              <a:t>un</a:t>
            </a:r>
            <a:r>
              <a:rPr lang="en-US" sz="3200" dirty="0" smtClean="0">
                <a:solidFill>
                  <a:srgbClr val="FFFFFF"/>
                </a:solidFill>
                <a:latin typeface="Century Gothic" charset="0"/>
              </a:rPr>
              <a:t> software </a:t>
            </a:r>
            <a:r>
              <a:rPr lang="en-US" sz="3200" dirty="0" err="1">
                <a:solidFill>
                  <a:srgbClr val="FFFFFF"/>
                </a:solidFill>
                <a:latin typeface="Century Gothic" charset="0"/>
              </a:rPr>
              <a:t>o</a:t>
            </a:r>
            <a:r>
              <a:rPr lang="en-US" sz="3200" dirty="0">
                <a:solidFill>
                  <a:srgbClr val="FFFFFF"/>
                </a:solidFill>
                <a:latin typeface="Century Gothic" charset="0"/>
              </a:rPr>
              <a:t> </a:t>
            </a:r>
            <a:r>
              <a:rPr lang="en-US" sz="3200" dirty="0" err="1">
                <a:solidFill>
                  <a:srgbClr val="FFFFFF"/>
                </a:solidFill>
                <a:latin typeface="Century Gothic" charset="0"/>
              </a:rPr>
              <a:t>plataforma</a:t>
            </a:r>
            <a:r>
              <a:rPr lang="en-US" sz="3200" dirty="0">
                <a:solidFill>
                  <a:srgbClr val="FFFFFF"/>
                </a:solidFill>
                <a:latin typeface="Century Gothic" charset="0"/>
              </a:rPr>
              <a:t> virtual </a:t>
            </a:r>
            <a:r>
              <a:rPr lang="en-US" sz="3200" dirty="0" err="1">
                <a:solidFill>
                  <a:srgbClr val="FFFFFF"/>
                </a:solidFill>
                <a:latin typeface="Century Gothic" charset="0"/>
              </a:rPr>
              <a:t>que</a:t>
            </a:r>
            <a:r>
              <a:rPr lang="en-US" sz="3200" dirty="0">
                <a:solidFill>
                  <a:srgbClr val="FFFFFF"/>
                </a:solidFill>
                <a:latin typeface="Century Gothic" charset="0"/>
              </a:rPr>
              <a:t> </a:t>
            </a:r>
            <a:r>
              <a:rPr lang="en-US" sz="3200" dirty="0" err="1" smtClean="0">
                <a:solidFill>
                  <a:srgbClr val="FFFFFF"/>
                </a:solidFill>
                <a:latin typeface="Century Gothic" charset="0"/>
              </a:rPr>
              <a:t>sirve</a:t>
            </a:r>
            <a:r>
              <a:rPr lang="en-US" sz="3200" dirty="0" smtClean="0">
                <a:solidFill>
                  <a:srgbClr val="FFFFFF"/>
                </a:solidFill>
                <a:latin typeface="Century Gothic" charset="0"/>
              </a:rPr>
              <a:t> </a:t>
            </a:r>
            <a:r>
              <a:rPr lang="en-US" sz="3200" dirty="0" err="1" smtClean="0">
                <a:solidFill>
                  <a:srgbClr val="FFFFFF"/>
                </a:solidFill>
                <a:latin typeface="Century Gothic" charset="0"/>
              </a:rPr>
              <a:t>como</a:t>
            </a:r>
            <a:r>
              <a:rPr lang="en-US" sz="3200" dirty="0" smtClean="0">
                <a:solidFill>
                  <a:srgbClr val="FFFFFF"/>
                </a:solidFill>
                <a:latin typeface="Century Gothic" charset="0"/>
              </a:rPr>
              <a:t> </a:t>
            </a:r>
            <a:r>
              <a:rPr lang="en-US" sz="3200" dirty="0" err="1" smtClean="0">
                <a:solidFill>
                  <a:srgbClr val="FFFFFF"/>
                </a:solidFill>
                <a:latin typeface="Century Gothic" charset="0"/>
              </a:rPr>
              <a:t>soporte</a:t>
            </a:r>
            <a:r>
              <a:rPr lang="en-US" sz="3200" dirty="0" smtClean="0">
                <a:solidFill>
                  <a:srgbClr val="FFFFFF"/>
                </a:solidFill>
                <a:latin typeface="Century Gothic" charset="0"/>
              </a:rPr>
              <a:t> </a:t>
            </a:r>
            <a:r>
              <a:rPr lang="en-US" sz="3200" dirty="0">
                <a:solidFill>
                  <a:srgbClr val="FFFFFF"/>
                </a:solidFill>
                <a:latin typeface="Century Gothic" charset="0"/>
              </a:rPr>
              <a:t>del </a:t>
            </a:r>
            <a:r>
              <a:rPr lang="en-US" sz="3200" dirty="0" smtClean="0">
                <a:solidFill>
                  <a:srgbClr val="FFFFFF"/>
                </a:solidFill>
                <a:latin typeface="Century Gothic" charset="0"/>
              </a:rPr>
              <a:t>PORTAFOLIO </a:t>
            </a:r>
            <a:r>
              <a:rPr lang="en-US" sz="3200" dirty="0" err="1">
                <a:solidFill>
                  <a:srgbClr val="FFFFFF"/>
                </a:solidFill>
                <a:latin typeface="Century Gothic" charset="0"/>
              </a:rPr>
              <a:t>tradicional</a:t>
            </a:r>
            <a:r>
              <a:rPr lang="en-US" sz="3200" dirty="0">
                <a:solidFill>
                  <a:srgbClr val="FFFFFF"/>
                </a:solidFill>
                <a:latin typeface="Century Gothic" charset="0"/>
              </a:rPr>
              <a:t>.</a:t>
            </a:r>
          </a:p>
        </p:txBody>
      </p:sp>
      <p:sp>
        <p:nvSpPr>
          <p:cNvPr id="8" name="TextBox 7"/>
          <p:cNvSpPr txBox="1"/>
          <p:nvPr/>
        </p:nvSpPr>
        <p:spPr>
          <a:xfrm>
            <a:off x="990600" y="261938"/>
            <a:ext cx="6599238" cy="707886"/>
          </a:xfrm>
          <a:prstGeom prst="rect">
            <a:avLst/>
          </a:prstGeom>
          <a:noFill/>
        </p:spPr>
        <p:txBody>
          <a:bodyPr wrap="square" rtlCol="0">
            <a:spAutoFit/>
          </a:bodyPr>
          <a:lstStyle/>
          <a:p>
            <a:r>
              <a:rPr lang="en-US" sz="4000" b="1" dirty="0" smtClean="0">
                <a:solidFill>
                  <a:schemeClr val="accent1"/>
                </a:solidFill>
              </a:rPr>
              <a:t>E- PORTAFOLIO</a:t>
            </a:r>
            <a:endParaRPr lang="en-US" sz="4000" b="1" dirty="0">
              <a:solidFill>
                <a:schemeClr val="accent1"/>
              </a:solidFill>
            </a:endParaRPr>
          </a:p>
        </p:txBody>
      </p:sp>
      <p:sp>
        <p:nvSpPr>
          <p:cNvPr id="9" name="Footer Placeholder 8"/>
          <p:cNvSpPr>
            <a:spLocks noGrp="1"/>
          </p:cNvSpPr>
          <p:nvPr>
            <p:ph type="ftr" sz="quarter" idx="11"/>
          </p:nvPr>
        </p:nvSpPr>
        <p:spPr/>
        <p:txBody>
          <a:bodyPr/>
          <a:lstStyle/>
          <a:p>
            <a:r>
              <a:rPr lang="en-US" smtClean="0"/>
              <a:t>BLOGUEANDO. ESTER MICÓ AMIGO</a:t>
            </a:r>
            <a:endParaRPr lang="en-US"/>
          </a:p>
        </p:txBody>
      </p:sp>
      <p:sp>
        <p:nvSpPr>
          <p:cNvPr id="10" name="Slide Number Placeholder 9"/>
          <p:cNvSpPr>
            <a:spLocks noGrp="1"/>
          </p:cNvSpPr>
          <p:nvPr>
            <p:ph type="sldNum" sz="quarter" idx="12"/>
          </p:nvPr>
        </p:nvSpPr>
        <p:spPr/>
        <p:txBody>
          <a:bodyPr/>
          <a:lstStyle/>
          <a:p>
            <a:fld id="{A311B868-9968-964B-987B-2B9F085C14A8}" type="slidenum">
              <a:rPr lang="en-US" smtClean="0"/>
              <a:pPr/>
              <a:t>31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Text Box 4"/>
          <p:cNvSpPr txBox="1">
            <a:spLocks noChangeArrowheads="1"/>
          </p:cNvSpPr>
          <p:nvPr/>
        </p:nvSpPr>
        <p:spPr bwMode="auto">
          <a:xfrm>
            <a:off x="457200" y="1447800"/>
            <a:ext cx="8229600" cy="5006975"/>
          </a:xfrm>
          <a:prstGeom prst="rect">
            <a:avLst/>
          </a:prstGeom>
          <a:noFill/>
          <a:ln w="9525">
            <a:noFill/>
            <a:round/>
            <a:headEnd/>
            <a:tailEnd/>
          </a:ln>
        </p:spPr>
        <p:txBody>
          <a:bodyPr tIns="49751">
            <a:prstTxWarp prst="textNoShape">
              <a:avLst/>
            </a:prstTxWarp>
          </a:bodyPr>
          <a:lstStyle/>
          <a:p>
            <a:pPr marL="446088" indent="-382588">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No</a:t>
            </a:r>
            <a:r>
              <a:rPr lang="en-US" sz="3200" dirty="0" smtClean="0">
                <a:solidFill>
                  <a:srgbClr val="FFFFFF"/>
                </a:solidFill>
                <a:latin typeface="Century Gothic" charset="0"/>
              </a:rPr>
              <a:t> se </a:t>
            </a:r>
            <a:r>
              <a:rPr lang="en-US" sz="3200" dirty="0" err="1" smtClean="0">
                <a:solidFill>
                  <a:srgbClr val="FFFFFF"/>
                </a:solidFill>
                <a:latin typeface="Century Gothic" charset="0"/>
              </a:rPr>
              <a:t>trata</a:t>
            </a:r>
            <a:r>
              <a:rPr lang="en-US" sz="3200" dirty="0" smtClean="0">
                <a:solidFill>
                  <a:srgbClr val="FFFFFF"/>
                </a:solidFill>
                <a:latin typeface="Century Gothic" charset="0"/>
              </a:rPr>
              <a:t> de un </a:t>
            </a:r>
            <a:r>
              <a:rPr lang="en-US" sz="3200" dirty="0" err="1" smtClean="0">
                <a:solidFill>
                  <a:srgbClr val="FFFFFF"/>
                </a:solidFill>
                <a:latin typeface="Century Gothic" charset="0"/>
              </a:rPr>
              <a:t>dosier</a:t>
            </a:r>
            <a:r>
              <a:rPr lang="en-US" sz="3200" dirty="0" smtClean="0">
                <a:solidFill>
                  <a:srgbClr val="FFFFFF"/>
                </a:solidFill>
                <a:latin typeface="Century Gothic" charset="0"/>
              </a:rPr>
              <a:t> de </a:t>
            </a:r>
            <a:r>
              <a:rPr lang="en-US" sz="3200" dirty="0" err="1" smtClean="0">
                <a:solidFill>
                  <a:srgbClr val="FFFFFF"/>
                </a:solidFill>
                <a:latin typeface="Century Gothic" charset="0"/>
              </a:rPr>
              <a:t>trabajos</a:t>
            </a:r>
            <a:r>
              <a:rPr lang="en-US" sz="3200" dirty="0" smtClean="0">
                <a:solidFill>
                  <a:srgbClr val="FFFFFF"/>
                </a:solidFill>
                <a:latin typeface="Century Gothic" charset="0"/>
              </a:rPr>
              <a:t> </a:t>
            </a:r>
            <a:r>
              <a:rPr lang="en-US" sz="3200" dirty="0">
                <a:solidFill>
                  <a:srgbClr val="FFFFFF"/>
                </a:solidFill>
                <a:latin typeface="Century Gothic" charset="0"/>
              </a:rPr>
              <a:t>en </a:t>
            </a:r>
            <a:r>
              <a:rPr lang="en-US" sz="3200" dirty="0" err="1" smtClean="0">
                <a:solidFill>
                  <a:srgbClr val="FFFFFF"/>
                </a:solidFill>
                <a:latin typeface="Century Gothic" charset="0"/>
              </a:rPr>
              <a:t>formato</a:t>
            </a:r>
            <a:r>
              <a:rPr lang="en-US" sz="3200" dirty="0" smtClean="0">
                <a:solidFill>
                  <a:srgbClr val="FFFFFF"/>
                </a:solidFill>
                <a:latin typeface="Century Gothic" charset="0"/>
              </a:rPr>
              <a:t> </a:t>
            </a:r>
            <a:r>
              <a:rPr lang="en-US" sz="3200" dirty="0" err="1">
                <a:solidFill>
                  <a:srgbClr val="FFFFFF"/>
                </a:solidFill>
                <a:latin typeface="Century Gothic" charset="0"/>
              </a:rPr>
              <a:t>vídeo</a:t>
            </a:r>
            <a:r>
              <a:rPr lang="en-US" sz="3200" dirty="0">
                <a:solidFill>
                  <a:srgbClr val="FFFFFF"/>
                </a:solidFill>
                <a:latin typeface="Century Gothic" charset="0"/>
              </a:rPr>
              <a:t>,</a:t>
            </a:r>
            <a:r>
              <a:rPr lang="en-US" sz="3200" dirty="0" smtClean="0">
                <a:solidFill>
                  <a:srgbClr val="FFFFFF"/>
                </a:solidFill>
                <a:latin typeface="Century Gothic" charset="0"/>
              </a:rPr>
              <a:t> </a:t>
            </a:r>
            <a:r>
              <a:rPr lang="en-US" sz="3200" dirty="0">
                <a:solidFill>
                  <a:srgbClr val="FFFFFF"/>
                </a:solidFill>
                <a:latin typeface="Century Gothic" charset="0"/>
              </a:rPr>
              <a:t>a</a:t>
            </a:r>
            <a:r>
              <a:rPr lang="en-US" sz="3200" dirty="0" smtClean="0">
                <a:solidFill>
                  <a:srgbClr val="FFFFFF"/>
                </a:solidFill>
                <a:latin typeface="Century Gothic" charset="0"/>
              </a:rPr>
              <a:t>udio</a:t>
            </a:r>
            <a:r>
              <a:rPr lang="en-US" sz="3200" dirty="0">
                <a:solidFill>
                  <a:srgbClr val="FFFFFF"/>
                </a:solidFill>
                <a:latin typeface="Century Gothic" charset="0"/>
              </a:rPr>
              <a:t>, doc, </a:t>
            </a:r>
            <a:r>
              <a:rPr lang="en-US" sz="3200" dirty="0" smtClean="0">
                <a:solidFill>
                  <a:srgbClr val="FFFFFF"/>
                </a:solidFill>
                <a:latin typeface="Century Gothic" charset="0"/>
              </a:rPr>
              <a:t>etc</a:t>
            </a:r>
          </a:p>
          <a:p>
            <a:pPr marL="446088" indent="-382588">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FFFFFF"/>
                </a:solidFill>
                <a:latin typeface="Century Gothic" charset="0"/>
              </a:rPr>
              <a:t>Ha </a:t>
            </a:r>
            <a:r>
              <a:rPr lang="en-US" sz="3200" dirty="0" smtClean="0">
                <a:solidFill>
                  <a:srgbClr val="FFFFFF"/>
                </a:solidFill>
                <a:latin typeface="Century Gothic" charset="0"/>
              </a:rPr>
              <a:t>de </a:t>
            </a:r>
            <a:r>
              <a:rPr lang="en-US" sz="3200" dirty="0" err="1" smtClean="0">
                <a:solidFill>
                  <a:srgbClr val="FFFFFF"/>
                </a:solidFill>
                <a:latin typeface="Century Gothic" charset="0"/>
              </a:rPr>
              <a:t>ir</a:t>
            </a:r>
            <a:r>
              <a:rPr lang="en-US" sz="3200" dirty="0" smtClean="0">
                <a:solidFill>
                  <a:srgbClr val="FFFFFF"/>
                </a:solidFill>
                <a:latin typeface="Century Gothic" charset="0"/>
              </a:rPr>
              <a:t> </a:t>
            </a:r>
            <a:r>
              <a:rPr lang="en-US" sz="3200" dirty="0" err="1" smtClean="0">
                <a:solidFill>
                  <a:srgbClr val="FFFFFF"/>
                </a:solidFill>
                <a:latin typeface="Century Gothic" charset="0"/>
              </a:rPr>
              <a:t>acompañado</a:t>
            </a:r>
            <a:r>
              <a:rPr lang="en-US" sz="3200" dirty="0" smtClean="0">
                <a:solidFill>
                  <a:srgbClr val="FFFFFF"/>
                </a:solidFill>
                <a:latin typeface="Century Gothic" charset="0"/>
              </a:rPr>
              <a:t> de </a:t>
            </a:r>
            <a:r>
              <a:rPr lang="en-US" sz="3200" dirty="0" err="1" smtClean="0">
                <a:solidFill>
                  <a:srgbClr val="FFFFFF"/>
                </a:solidFill>
                <a:latin typeface="Century Gothic" charset="0"/>
              </a:rPr>
              <a:t>las</a:t>
            </a:r>
            <a:r>
              <a:rPr lang="en-US" sz="3200" dirty="0" smtClean="0">
                <a:solidFill>
                  <a:srgbClr val="FFFFFF"/>
                </a:solidFill>
                <a:latin typeface="Century Gothic" charset="0"/>
              </a:rPr>
              <a:t> </a:t>
            </a:r>
            <a:r>
              <a:rPr lang="en-US" sz="3200" dirty="0" err="1" smtClean="0">
                <a:solidFill>
                  <a:srgbClr val="FFFFFF"/>
                </a:solidFill>
                <a:latin typeface="Century Gothic" charset="0"/>
              </a:rPr>
              <a:t>decisiones</a:t>
            </a:r>
            <a:r>
              <a:rPr lang="en-US" sz="3200" dirty="0" smtClean="0">
                <a:solidFill>
                  <a:srgbClr val="FFFFFF"/>
                </a:solidFill>
                <a:latin typeface="Century Gothic" charset="0"/>
              </a:rPr>
              <a:t>  </a:t>
            </a:r>
            <a:r>
              <a:rPr lang="en-US" sz="3200" dirty="0">
                <a:solidFill>
                  <a:srgbClr val="FFFFFF"/>
                </a:solidFill>
                <a:latin typeface="Century Gothic" charset="0"/>
              </a:rPr>
              <a:t>y</a:t>
            </a:r>
            <a:r>
              <a:rPr lang="en-US" sz="3200" dirty="0" smtClean="0">
                <a:solidFill>
                  <a:srgbClr val="FFFFFF"/>
                </a:solidFill>
                <a:latin typeface="Century Gothic" charset="0"/>
              </a:rPr>
              <a:t> </a:t>
            </a:r>
            <a:r>
              <a:rPr lang="en-US" sz="3200" dirty="0" err="1" smtClean="0">
                <a:solidFill>
                  <a:srgbClr val="FFFFFF"/>
                </a:solidFill>
                <a:latin typeface="Century Gothic" charset="0"/>
              </a:rPr>
              <a:t>productos</a:t>
            </a:r>
            <a:r>
              <a:rPr lang="en-US" sz="3200" dirty="0" smtClean="0">
                <a:solidFill>
                  <a:srgbClr val="FFFFFF"/>
                </a:solidFill>
                <a:latin typeface="Century Gothic" charset="0"/>
              </a:rPr>
              <a:t> </a:t>
            </a:r>
            <a:r>
              <a:rPr lang="en-US" sz="3200" dirty="0">
                <a:solidFill>
                  <a:srgbClr val="FFFFFF"/>
                </a:solidFill>
                <a:latin typeface="Century Gothic" charset="0"/>
              </a:rPr>
              <a:t>de </a:t>
            </a:r>
            <a:r>
              <a:rPr lang="en-US" sz="3200" dirty="0" err="1" smtClean="0">
                <a:solidFill>
                  <a:srgbClr val="FFFFFF"/>
                </a:solidFill>
                <a:latin typeface="Century Gothic" charset="0"/>
              </a:rPr>
              <a:t>trabajo</a:t>
            </a:r>
            <a:r>
              <a:rPr lang="en-US" sz="3200" dirty="0" smtClean="0">
                <a:solidFill>
                  <a:srgbClr val="FFFFFF"/>
                </a:solidFill>
                <a:latin typeface="Century Gothic" charset="0"/>
              </a:rPr>
              <a:t> </a:t>
            </a:r>
            <a:r>
              <a:rPr lang="en-US" sz="3200" dirty="0" err="1" smtClean="0">
                <a:solidFill>
                  <a:srgbClr val="FFFFFF"/>
                </a:solidFill>
                <a:latin typeface="Century Gothic" charset="0"/>
              </a:rPr>
              <a:t>importantes</a:t>
            </a:r>
            <a:endParaRPr lang="en-US" sz="3200" dirty="0" smtClean="0">
              <a:solidFill>
                <a:srgbClr val="FFFFFF"/>
              </a:solidFill>
              <a:latin typeface="Century Gothic" charset="0"/>
            </a:endParaRPr>
          </a:p>
          <a:p>
            <a:pPr marL="446088" indent="-382588">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err="1" smtClean="0">
                <a:solidFill>
                  <a:srgbClr val="FFFFFF"/>
                </a:solidFill>
                <a:latin typeface="Century Gothic" charset="0"/>
              </a:rPr>
              <a:t>Espacio</a:t>
            </a:r>
            <a:r>
              <a:rPr lang="en-US" sz="3200" dirty="0" smtClean="0">
                <a:solidFill>
                  <a:srgbClr val="FFFFFF"/>
                </a:solidFill>
                <a:latin typeface="Century Gothic" charset="0"/>
              </a:rPr>
              <a:t> </a:t>
            </a:r>
            <a:r>
              <a:rPr lang="en-US" sz="3200" dirty="0" err="1" smtClean="0">
                <a:solidFill>
                  <a:srgbClr val="FFFFFF"/>
                </a:solidFill>
                <a:latin typeface="Century Gothic" charset="0"/>
              </a:rPr>
              <a:t>para</a:t>
            </a:r>
            <a:r>
              <a:rPr lang="en-US" sz="3200" dirty="0" smtClean="0">
                <a:solidFill>
                  <a:srgbClr val="FFFFFF"/>
                </a:solidFill>
                <a:latin typeface="Century Gothic" charset="0"/>
              </a:rPr>
              <a:t> </a:t>
            </a:r>
            <a:r>
              <a:rPr lang="en-US" sz="3200" dirty="0" err="1">
                <a:solidFill>
                  <a:srgbClr val="FFFFFF"/>
                </a:solidFill>
                <a:latin typeface="Century Gothic" charset="0"/>
              </a:rPr>
              <a:t>compartir</a:t>
            </a:r>
            <a:r>
              <a:rPr lang="en-US" sz="3200" dirty="0" smtClean="0">
                <a:solidFill>
                  <a:srgbClr val="FFFFFF"/>
                </a:solidFill>
                <a:latin typeface="Century Gothic" charset="0"/>
              </a:rPr>
              <a:t> </a:t>
            </a:r>
            <a:r>
              <a:rPr lang="en-US" sz="3200" dirty="0" err="1" smtClean="0">
                <a:solidFill>
                  <a:srgbClr val="FFFFFF"/>
                </a:solidFill>
                <a:latin typeface="Century Gothic" charset="0"/>
              </a:rPr>
              <a:t>e</a:t>
            </a:r>
            <a:r>
              <a:rPr lang="en-US" sz="3200" dirty="0" smtClean="0">
                <a:solidFill>
                  <a:srgbClr val="FFFFFF"/>
                </a:solidFill>
                <a:latin typeface="Century Gothic" charset="0"/>
              </a:rPr>
              <a:t> </a:t>
            </a:r>
            <a:r>
              <a:rPr lang="en-US" sz="3200" dirty="0" err="1" smtClean="0">
                <a:solidFill>
                  <a:srgbClr val="FFFFFF"/>
                </a:solidFill>
                <a:latin typeface="Century Gothic" charset="0"/>
              </a:rPr>
              <a:t>intercambiar</a:t>
            </a:r>
            <a:r>
              <a:rPr lang="en-US" sz="3200" dirty="0" smtClean="0">
                <a:solidFill>
                  <a:srgbClr val="FFFFFF"/>
                </a:solidFill>
                <a:latin typeface="Century Gothic" charset="0"/>
              </a:rPr>
              <a:t> </a:t>
            </a:r>
            <a:r>
              <a:rPr lang="en-US" sz="3200" dirty="0" err="1" smtClean="0">
                <a:solidFill>
                  <a:srgbClr val="FFFFFF"/>
                </a:solidFill>
                <a:latin typeface="Century Gothic" charset="0"/>
              </a:rPr>
              <a:t>información</a:t>
            </a:r>
            <a:r>
              <a:rPr lang="en-US" sz="3200" dirty="0" smtClean="0">
                <a:solidFill>
                  <a:srgbClr val="FFFFFF"/>
                </a:solidFill>
                <a:latin typeface="Century Gothic" charset="0"/>
              </a:rPr>
              <a:t> </a:t>
            </a:r>
            <a:r>
              <a:rPr lang="en-US" sz="3200" dirty="0" err="1" smtClean="0">
                <a:solidFill>
                  <a:srgbClr val="FFFFFF"/>
                </a:solidFill>
                <a:latin typeface="Century Gothic" charset="0"/>
              </a:rPr>
              <a:t>asociada</a:t>
            </a:r>
            <a:r>
              <a:rPr lang="en-US" sz="3200" dirty="0" smtClean="0">
                <a:solidFill>
                  <a:srgbClr val="FFFFFF"/>
                </a:solidFill>
                <a:latin typeface="Century Gothic" charset="0"/>
              </a:rPr>
              <a:t> a los </a:t>
            </a:r>
            <a:r>
              <a:rPr lang="en-US" sz="3200" dirty="0" err="1">
                <a:solidFill>
                  <a:srgbClr val="FFFFFF"/>
                </a:solidFill>
                <a:latin typeface="Century Gothic" charset="0"/>
              </a:rPr>
              <a:t>diversos</a:t>
            </a:r>
            <a:r>
              <a:rPr lang="en-US" sz="3200" dirty="0">
                <a:solidFill>
                  <a:srgbClr val="FFFFFF"/>
                </a:solidFill>
                <a:latin typeface="Century Gothic" charset="0"/>
              </a:rPr>
              <a:t> </a:t>
            </a:r>
            <a:r>
              <a:rPr lang="en-US" sz="3200" dirty="0" err="1" smtClean="0">
                <a:solidFill>
                  <a:srgbClr val="FFFFFF"/>
                </a:solidFill>
                <a:latin typeface="Century Gothic" charset="0"/>
              </a:rPr>
              <a:t>aprendizajes</a:t>
            </a:r>
            <a:r>
              <a:rPr lang="en-US" sz="3200" dirty="0">
                <a:solidFill>
                  <a:srgbClr val="FFFFFF"/>
                </a:solidFill>
                <a:latin typeface="Century Gothic" charset="0"/>
              </a:rPr>
              <a:t>. </a:t>
            </a:r>
          </a:p>
        </p:txBody>
      </p:sp>
      <p:sp>
        <p:nvSpPr>
          <p:cNvPr id="8" name="TextBox 7"/>
          <p:cNvSpPr txBox="1"/>
          <p:nvPr/>
        </p:nvSpPr>
        <p:spPr>
          <a:xfrm>
            <a:off x="228600" y="609600"/>
            <a:ext cx="7361238" cy="707886"/>
          </a:xfrm>
          <a:prstGeom prst="rect">
            <a:avLst/>
          </a:prstGeom>
          <a:noFill/>
        </p:spPr>
        <p:txBody>
          <a:bodyPr wrap="square" rtlCol="0">
            <a:spAutoFit/>
          </a:bodyPr>
          <a:lstStyle/>
          <a:p>
            <a:pPr lvl="0"/>
            <a:r>
              <a:rPr lang="en-US" sz="4000" dirty="0" smtClean="0">
                <a:solidFill>
                  <a:srgbClr val="FF388C"/>
                </a:solidFill>
              </a:rPr>
              <a:t>NO  CONFUNDIR</a:t>
            </a:r>
            <a:endParaRPr lang="en-US" dirty="0" smtClean="0">
              <a:solidFill>
                <a:prstClr val="white"/>
              </a:solidFill>
            </a:endParaRPr>
          </a:p>
        </p:txBody>
      </p:sp>
      <p:sp>
        <p:nvSpPr>
          <p:cNvPr id="9" name="Footer Placeholder 8"/>
          <p:cNvSpPr>
            <a:spLocks noGrp="1"/>
          </p:cNvSpPr>
          <p:nvPr>
            <p:ph type="ftr" sz="quarter" idx="11"/>
          </p:nvPr>
        </p:nvSpPr>
        <p:spPr/>
        <p:txBody>
          <a:bodyPr/>
          <a:lstStyle/>
          <a:p>
            <a:r>
              <a:rPr lang="en-US" smtClean="0"/>
              <a:t>BLOGUEANDO. ESTER MICÓ AMIGO</a:t>
            </a:r>
            <a:endParaRPr lang="en-US"/>
          </a:p>
        </p:txBody>
      </p:sp>
      <p:sp>
        <p:nvSpPr>
          <p:cNvPr id="10" name="Slide Number Placeholder 9"/>
          <p:cNvSpPr>
            <a:spLocks noGrp="1"/>
          </p:cNvSpPr>
          <p:nvPr>
            <p:ph type="sldNum" sz="quarter" idx="12"/>
          </p:nvPr>
        </p:nvSpPr>
        <p:spPr/>
        <p:txBody>
          <a:bodyPr/>
          <a:lstStyle/>
          <a:p>
            <a:fld id="{A311B868-9968-964B-987B-2B9F085C14A8}" type="slidenum">
              <a:rPr lang="en-US" smtClean="0"/>
              <a:pPr/>
              <a:t>32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Text Box 4"/>
          <p:cNvSpPr txBox="1">
            <a:spLocks noChangeArrowheads="1"/>
          </p:cNvSpPr>
          <p:nvPr/>
        </p:nvSpPr>
        <p:spPr bwMode="auto">
          <a:xfrm>
            <a:off x="457200" y="1882775"/>
            <a:ext cx="8229600" cy="4572000"/>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Permiten</a:t>
            </a:r>
            <a:r>
              <a:rPr lang="en-US" sz="3000" dirty="0" smtClean="0">
                <a:solidFill>
                  <a:srgbClr val="FFFFFF"/>
                </a:solidFill>
                <a:latin typeface="Century Gothic" charset="0"/>
              </a:rPr>
              <a:t> la </a:t>
            </a:r>
            <a:r>
              <a:rPr lang="en-US" sz="3000" dirty="0" err="1" smtClean="0">
                <a:solidFill>
                  <a:srgbClr val="FFFFFF"/>
                </a:solidFill>
                <a:latin typeface="Century Gothic" charset="0"/>
              </a:rPr>
              <a:t>evaluación</a:t>
            </a:r>
            <a:r>
              <a:rPr lang="en-US" sz="3000" dirty="0" smtClean="0">
                <a:solidFill>
                  <a:srgbClr val="FFFFFF"/>
                </a:solidFill>
                <a:latin typeface="Century Gothic" charset="0"/>
              </a:rPr>
              <a:t> </a:t>
            </a:r>
            <a:r>
              <a:rPr lang="en-US" sz="3000" dirty="0" err="1">
                <a:solidFill>
                  <a:srgbClr val="FFFFFF"/>
                </a:solidFill>
                <a:latin typeface="Century Gothic" charset="0"/>
              </a:rPr>
              <a:t>formativa</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a:t>
            </a:r>
            <a:r>
              <a:rPr lang="en-US" sz="3000" dirty="0" err="1">
                <a:solidFill>
                  <a:srgbClr val="FFFFFF"/>
                </a:solidFill>
                <a:latin typeface="Century Gothic" charset="0"/>
              </a:rPr>
              <a:t>sumativa</a:t>
            </a:r>
            <a:r>
              <a:rPr lang="en-US" sz="3000" dirty="0">
                <a:solidFill>
                  <a:srgbClr val="FFFFFF"/>
                </a:solidFill>
                <a:latin typeface="Century Gothic" charset="0"/>
              </a:rPr>
              <a:t> </a:t>
            </a:r>
            <a:r>
              <a:rPr lang="en-US" sz="3000" dirty="0" smtClean="0">
                <a:solidFill>
                  <a:srgbClr val="FFFFFF"/>
                </a:solidFill>
                <a:latin typeface="Century Gothic" charset="0"/>
              </a:rPr>
              <a:t>del </a:t>
            </a:r>
            <a:r>
              <a:rPr lang="en-US" sz="3000" dirty="0" err="1" smtClean="0">
                <a:solidFill>
                  <a:srgbClr val="FFFFFF"/>
                </a:solidFill>
                <a:latin typeface="Century Gothic" charset="0"/>
              </a:rPr>
              <a:t>alumnado</a:t>
            </a:r>
            <a:r>
              <a:rPr lang="en-US" sz="3000" dirty="0" smtClean="0">
                <a:solidFill>
                  <a:srgbClr val="FFFFFF"/>
                </a:solidFill>
                <a:latin typeface="Century Gothic" charset="0"/>
              </a:rPr>
              <a:t>.</a:t>
            </a:r>
            <a:endParaRPr lang="en-US" sz="3000" dirty="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Técnica</a:t>
            </a:r>
            <a:r>
              <a:rPr lang="en-US" sz="3000" dirty="0" smtClean="0">
                <a:solidFill>
                  <a:srgbClr val="FFFFFF"/>
                </a:solidFill>
                <a:latin typeface="Century Gothic" charset="0"/>
              </a:rPr>
              <a:t> </a:t>
            </a:r>
            <a:r>
              <a:rPr lang="en-US" sz="3000" dirty="0" err="1">
                <a:solidFill>
                  <a:srgbClr val="FFFFFF"/>
                </a:solidFill>
                <a:latin typeface="Century Gothic" charset="0"/>
              </a:rPr>
              <a:t>que</a:t>
            </a:r>
            <a:r>
              <a:rPr lang="en-US" sz="3000" dirty="0">
                <a:solidFill>
                  <a:srgbClr val="FFFFFF"/>
                </a:solidFill>
                <a:latin typeface="Century Gothic" charset="0"/>
              </a:rPr>
              <a:t> </a:t>
            </a:r>
            <a:r>
              <a:rPr lang="en-US" sz="3000" dirty="0" err="1">
                <a:solidFill>
                  <a:srgbClr val="FFFFFF"/>
                </a:solidFill>
                <a:latin typeface="Century Gothic" charset="0"/>
              </a:rPr>
              <a:t>fomenta</a:t>
            </a:r>
            <a:r>
              <a:rPr lang="en-US" sz="3000" dirty="0" smtClean="0">
                <a:solidFill>
                  <a:srgbClr val="FFFFFF"/>
                </a:solidFill>
                <a:latin typeface="Century Gothic" charset="0"/>
              </a:rPr>
              <a:t> los </a:t>
            </a:r>
            <a:r>
              <a:rPr lang="en-US" sz="3000" dirty="0" err="1" smtClean="0">
                <a:solidFill>
                  <a:srgbClr val="FFFFFF"/>
                </a:solidFill>
                <a:latin typeface="Century Gothic" charset="0"/>
              </a:rPr>
              <a:t>aprendizajes</a:t>
            </a:r>
            <a:r>
              <a:rPr lang="en-US" sz="3000" dirty="0" smtClean="0">
                <a:solidFill>
                  <a:srgbClr val="FFFFFF"/>
                </a:solidFill>
                <a:latin typeface="Century Gothic" charset="0"/>
              </a:rPr>
              <a:t> </a:t>
            </a:r>
            <a:r>
              <a:rPr lang="en-US" sz="3000" dirty="0" err="1" smtClean="0">
                <a:solidFill>
                  <a:srgbClr val="FFFFFF"/>
                </a:solidFill>
                <a:latin typeface="Century Gothic" charset="0"/>
              </a:rPr>
              <a:t>constructivistas</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la </a:t>
            </a:r>
            <a:r>
              <a:rPr lang="en-US" sz="3000" dirty="0" err="1" smtClean="0">
                <a:solidFill>
                  <a:srgbClr val="FFFFFF"/>
                </a:solidFill>
                <a:latin typeface="Century Gothic" charset="0"/>
              </a:rPr>
              <a:t>educación</a:t>
            </a:r>
            <a:r>
              <a:rPr lang="en-US" sz="3000" dirty="0" smtClean="0">
                <a:solidFill>
                  <a:srgbClr val="FFFFFF"/>
                </a:solidFill>
                <a:latin typeface="Century Gothic" charset="0"/>
              </a:rPr>
              <a:t> </a:t>
            </a:r>
            <a:r>
              <a:rPr lang="en-US" sz="3000" dirty="0" err="1">
                <a:solidFill>
                  <a:srgbClr val="FFFFFF"/>
                </a:solidFill>
                <a:latin typeface="Century Gothic" charset="0"/>
              </a:rPr>
              <a:t>basada</a:t>
            </a:r>
            <a:r>
              <a:rPr lang="en-US" sz="3000" dirty="0">
                <a:solidFill>
                  <a:srgbClr val="FFFFFF"/>
                </a:solidFill>
                <a:latin typeface="Century Gothic" charset="0"/>
              </a:rPr>
              <a:t> en </a:t>
            </a:r>
            <a:r>
              <a:rPr lang="en-US" sz="3000" dirty="0" err="1" smtClean="0">
                <a:solidFill>
                  <a:srgbClr val="FFFFFF"/>
                </a:solidFill>
                <a:latin typeface="Century Gothic" charset="0"/>
              </a:rPr>
              <a:t>competencias</a:t>
            </a:r>
            <a:r>
              <a:rPr lang="en-US" sz="3000" dirty="0" smtClean="0">
                <a:solidFill>
                  <a:srgbClr val="FFFFFF"/>
                </a:solidFill>
                <a:latin typeface="Century Gothic" charset="0"/>
              </a:rPr>
              <a:t> </a:t>
            </a:r>
            <a:r>
              <a:rPr lang="en-US" sz="3000" dirty="0" err="1" smtClean="0">
                <a:solidFill>
                  <a:srgbClr val="FFFFFF"/>
                </a:solidFill>
                <a:latin typeface="Century Gothic" charset="0"/>
              </a:rPr>
              <a:t>básicas</a:t>
            </a:r>
            <a:r>
              <a:rPr lang="en-US" sz="3000" dirty="0">
                <a:solidFill>
                  <a:srgbClr val="FFFFFF"/>
                </a:solidFill>
                <a:latin typeface="Century Gothic" charset="0"/>
              </a:rPr>
              <a:t>.</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Bastante</a:t>
            </a:r>
            <a:r>
              <a:rPr lang="en-US" sz="3000" dirty="0" smtClean="0">
                <a:solidFill>
                  <a:srgbClr val="FFFFFF"/>
                </a:solidFill>
                <a:latin typeface="Century Gothic" charset="0"/>
              </a:rPr>
              <a:t> </a:t>
            </a:r>
            <a:r>
              <a:rPr lang="en-US" sz="3000" dirty="0" err="1" smtClean="0">
                <a:solidFill>
                  <a:srgbClr val="FFFFFF"/>
                </a:solidFill>
                <a:latin typeface="Century Gothic" charset="0"/>
              </a:rPr>
              <a:t>utilizada</a:t>
            </a:r>
            <a:r>
              <a:rPr lang="en-US" sz="3000" dirty="0" smtClean="0">
                <a:solidFill>
                  <a:srgbClr val="FFFFFF"/>
                </a:solidFill>
                <a:latin typeface="Century Gothic" charset="0"/>
              </a:rPr>
              <a:t> en los </a:t>
            </a:r>
            <a:r>
              <a:rPr lang="en-US" sz="3000" dirty="0" err="1" smtClean="0">
                <a:solidFill>
                  <a:srgbClr val="FFFFFF"/>
                </a:solidFill>
                <a:latin typeface="Century Gothic" charset="0"/>
              </a:rPr>
              <a:t>proyectos</a:t>
            </a:r>
            <a:r>
              <a:rPr lang="en-US" sz="3000" dirty="0" smtClean="0">
                <a:solidFill>
                  <a:srgbClr val="FFFFFF"/>
                </a:solidFill>
                <a:latin typeface="Century Gothic" charset="0"/>
              </a:rPr>
              <a:t> </a:t>
            </a:r>
            <a:r>
              <a:rPr lang="en-US" sz="3000" dirty="0">
                <a:solidFill>
                  <a:srgbClr val="FFFFFF"/>
                </a:solidFill>
                <a:latin typeface="Century Gothic" charset="0"/>
              </a:rPr>
              <a:t>de e-</a:t>
            </a:r>
            <a:r>
              <a:rPr lang="en-US" sz="3000" dirty="0" err="1" smtClean="0">
                <a:solidFill>
                  <a:srgbClr val="FFFFFF"/>
                </a:solidFill>
                <a:latin typeface="Century Gothic" charset="0"/>
              </a:rPr>
              <a:t>portafolios</a:t>
            </a:r>
            <a:r>
              <a:rPr lang="en-US" sz="3000" dirty="0" smtClean="0">
                <a:solidFill>
                  <a:srgbClr val="FFFFFF"/>
                </a:solidFill>
                <a:latin typeface="Century Gothic" charset="0"/>
              </a:rPr>
              <a:t> </a:t>
            </a:r>
            <a:r>
              <a:rPr lang="en-US" sz="3000" dirty="0">
                <a:solidFill>
                  <a:srgbClr val="FFFFFF"/>
                </a:solidFill>
                <a:latin typeface="Century Gothic" charset="0"/>
              </a:rPr>
              <a:t>y</a:t>
            </a:r>
            <a:r>
              <a:rPr lang="en-US" sz="3000" dirty="0" smtClean="0">
                <a:solidFill>
                  <a:srgbClr val="FFFFFF"/>
                </a:solidFill>
                <a:latin typeface="Century Gothic" charset="0"/>
              </a:rPr>
              <a:t> </a:t>
            </a:r>
            <a:r>
              <a:rPr lang="en-US" sz="3000" dirty="0" err="1" smtClean="0">
                <a:solidFill>
                  <a:srgbClr val="FFFFFF"/>
                </a:solidFill>
                <a:latin typeface="Century Gothic" charset="0"/>
              </a:rPr>
              <a:t>proyectos</a:t>
            </a:r>
            <a:r>
              <a:rPr lang="en-US" sz="3000" dirty="0" smtClean="0">
                <a:solidFill>
                  <a:srgbClr val="FFFFFF"/>
                </a:solidFill>
                <a:latin typeface="Century Gothic" charset="0"/>
              </a:rPr>
              <a:t> </a:t>
            </a:r>
            <a:r>
              <a:rPr lang="en-US" sz="3000" dirty="0">
                <a:solidFill>
                  <a:srgbClr val="FFFFFF"/>
                </a:solidFill>
                <a:latin typeface="Century Gothic" charset="0"/>
              </a:rPr>
              <a:t>TIC en general.</a:t>
            </a:r>
          </a:p>
        </p:txBody>
      </p:sp>
      <p:sp>
        <p:nvSpPr>
          <p:cNvPr id="8" name="TextBox 7"/>
          <p:cNvSpPr txBox="1"/>
          <p:nvPr/>
        </p:nvSpPr>
        <p:spPr>
          <a:xfrm>
            <a:off x="1143000" y="609600"/>
            <a:ext cx="4953000" cy="707886"/>
          </a:xfrm>
          <a:prstGeom prst="rect">
            <a:avLst/>
          </a:prstGeom>
          <a:noFill/>
        </p:spPr>
        <p:txBody>
          <a:bodyPr wrap="square" rtlCol="0">
            <a:spAutoFit/>
          </a:bodyPr>
          <a:lstStyle/>
          <a:p>
            <a:pPr lvl="0"/>
            <a:r>
              <a:rPr lang="en-US" sz="4000" b="1" dirty="0" smtClean="0">
                <a:solidFill>
                  <a:srgbClr val="FF388C"/>
                </a:solidFill>
              </a:rPr>
              <a:t>RÚBRICAS</a:t>
            </a:r>
            <a:endParaRPr lang="en-US" b="1" dirty="0" smtClean="0">
              <a:solidFill>
                <a:prstClr val="white"/>
              </a:solidFill>
            </a:endParaRPr>
          </a:p>
          <a:p>
            <a:endParaRPr lang="en-US" dirty="0"/>
          </a:p>
        </p:txBody>
      </p:sp>
      <p:sp>
        <p:nvSpPr>
          <p:cNvPr id="9" name="Footer Placeholder 8"/>
          <p:cNvSpPr>
            <a:spLocks noGrp="1"/>
          </p:cNvSpPr>
          <p:nvPr>
            <p:ph type="ftr" sz="quarter" idx="11"/>
          </p:nvPr>
        </p:nvSpPr>
        <p:spPr/>
        <p:txBody>
          <a:bodyPr/>
          <a:lstStyle/>
          <a:p>
            <a:r>
              <a:rPr lang="en-US" smtClean="0"/>
              <a:t>BLOGUEANDO. ESTER MICÓ AMIGO</a:t>
            </a:r>
            <a:endParaRPr lang="en-US"/>
          </a:p>
        </p:txBody>
      </p:sp>
      <p:sp>
        <p:nvSpPr>
          <p:cNvPr id="10" name="Slide Number Placeholder 9"/>
          <p:cNvSpPr>
            <a:spLocks noGrp="1"/>
          </p:cNvSpPr>
          <p:nvPr>
            <p:ph type="sldNum" sz="quarter" idx="12"/>
          </p:nvPr>
        </p:nvSpPr>
        <p:spPr/>
        <p:txBody>
          <a:bodyPr/>
          <a:lstStyle/>
          <a:p>
            <a:fld id="{A311B868-9968-964B-987B-2B9F085C14A8}" type="slidenum">
              <a:rPr lang="en-US" smtClean="0"/>
              <a:pPr/>
              <a:t>33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Text Box 4"/>
          <p:cNvSpPr txBox="1">
            <a:spLocks noChangeArrowheads="1"/>
          </p:cNvSpPr>
          <p:nvPr/>
        </p:nvSpPr>
        <p:spPr bwMode="auto">
          <a:xfrm>
            <a:off x="457200" y="1882775"/>
            <a:ext cx="8229600" cy="4572000"/>
          </a:xfrm>
          <a:prstGeom prst="rect">
            <a:avLst/>
          </a:prstGeom>
          <a:noFill/>
          <a:ln w="9525">
            <a:noFill/>
            <a:round/>
            <a:headEnd/>
            <a:tailEnd/>
          </a:ln>
        </p:spPr>
        <p:txBody>
          <a:bodyPr tIns="49500">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Son </a:t>
            </a:r>
            <a:r>
              <a:rPr lang="en-US" sz="3000" dirty="0" err="1" smtClean="0">
                <a:solidFill>
                  <a:srgbClr val="FFFFFF"/>
                </a:solidFill>
                <a:latin typeface="Century Gothic" charset="0"/>
              </a:rPr>
              <a:t>interactivas</a:t>
            </a:r>
            <a:endParaRPr lang="en-US" sz="30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Incrementan</a:t>
            </a:r>
            <a:r>
              <a:rPr lang="en-US" sz="3000" dirty="0" smtClean="0">
                <a:solidFill>
                  <a:srgbClr val="FFFFFF"/>
                </a:solidFill>
                <a:latin typeface="Century Gothic" charset="0"/>
              </a:rPr>
              <a:t> el </a:t>
            </a:r>
            <a:r>
              <a:rPr lang="en-US" sz="3000" dirty="0" err="1" smtClean="0">
                <a:solidFill>
                  <a:srgbClr val="FFFFFF"/>
                </a:solidFill>
                <a:latin typeface="Century Gothic" charset="0"/>
              </a:rPr>
              <a:t>grado</a:t>
            </a:r>
            <a:r>
              <a:rPr lang="en-US" sz="3000" dirty="0" smtClean="0">
                <a:solidFill>
                  <a:srgbClr val="FFFFFF"/>
                </a:solidFill>
                <a:latin typeface="Century Gothic" charset="0"/>
              </a:rPr>
              <a:t> de </a:t>
            </a:r>
            <a:r>
              <a:rPr lang="en-US" sz="3000" dirty="0" err="1" smtClean="0">
                <a:solidFill>
                  <a:srgbClr val="FFFFFF"/>
                </a:solidFill>
                <a:latin typeface="Century Gothic" charset="0"/>
              </a:rPr>
              <a:t>satisfacción</a:t>
            </a:r>
            <a:r>
              <a:rPr lang="en-US" sz="3000" dirty="0" smtClean="0">
                <a:solidFill>
                  <a:srgbClr val="FFFFFF"/>
                </a:solidFill>
                <a:latin typeface="Century Gothic" charset="0"/>
              </a:rPr>
              <a:t> </a:t>
            </a:r>
            <a:r>
              <a:rPr lang="en-US" sz="3000" dirty="0" err="1" smtClean="0">
                <a:solidFill>
                  <a:srgbClr val="FFFFFF"/>
                </a:solidFill>
                <a:latin typeface="Century Gothic" charset="0"/>
              </a:rPr>
              <a:t>así</a:t>
            </a:r>
            <a:r>
              <a:rPr lang="en-US" sz="3000" dirty="0" smtClean="0">
                <a:solidFill>
                  <a:srgbClr val="FFFFFF"/>
                </a:solidFill>
                <a:latin typeface="Century Gothic" charset="0"/>
              </a:rPr>
              <a:t> </a:t>
            </a:r>
            <a:r>
              <a:rPr lang="en-US" sz="3000" dirty="0" err="1" smtClean="0">
                <a:solidFill>
                  <a:srgbClr val="FFFFFF"/>
                </a:solidFill>
                <a:latin typeface="Century Gothic" charset="0"/>
              </a:rPr>
              <a:t>como</a:t>
            </a:r>
            <a:r>
              <a:rPr lang="en-US" sz="3000" dirty="0" smtClean="0">
                <a:solidFill>
                  <a:srgbClr val="FFFFFF"/>
                </a:solidFill>
                <a:latin typeface="Century Gothic" charset="0"/>
              </a:rPr>
              <a:t> el </a:t>
            </a:r>
            <a:r>
              <a:rPr lang="en-US" sz="3000" dirty="0" err="1" smtClean="0">
                <a:solidFill>
                  <a:srgbClr val="FFFFFF"/>
                </a:solidFill>
                <a:latin typeface="Century Gothic" charset="0"/>
              </a:rPr>
              <a:t>grado</a:t>
            </a:r>
            <a:r>
              <a:rPr lang="en-US" sz="3000" dirty="0" smtClean="0">
                <a:solidFill>
                  <a:srgbClr val="FFFFFF"/>
                </a:solidFill>
                <a:latin typeface="Century Gothic" charset="0"/>
              </a:rPr>
              <a:t> de </a:t>
            </a:r>
            <a:r>
              <a:rPr lang="en-US" sz="3000" dirty="0" err="1" smtClean="0">
                <a:solidFill>
                  <a:srgbClr val="FFFFFF"/>
                </a:solidFill>
                <a:latin typeface="Century Gothic" charset="0"/>
              </a:rPr>
              <a:t>autonomía</a:t>
            </a:r>
            <a:r>
              <a:rPr lang="en-US" sz="3000" dirty="0" smtClean="0">
                <a:solidFill>
                  <a:srgbClr val="FFFFFF"/>
                </a:solidFill>
                <a:latin typeface="Century Gothic" charset="0"/>
              </a:rPr>
              <a:t> de </a:t>
            </a:r>
            <a:r>
              <a:rPr lang="en-US" sz="3000" dirty="0" err="1" smtClean="0">
                <a:solidFill>
                  <a:srgbClr val="FFFFFF"/>
                </a:solidFill>
                <a:latin typeface="Century Gothic" charset="0"/>
              </a:rPr>
              <a:t>las</a:t>
            </a:r>
            <a:r>
              <a:rPr lang="en-US" sz="3000" dirty="0" smtClean="0">
                <a:solidFill>
                  <a:srgbClr val="FFFFFF"/>
                </a:solidFill>
                <a:latin typeface="Century Gothic" charset="0"/>
              </a:rPr>
              <a:t> </a:t>
            </a:r>
            <a:r>
              <a:rPr lang="en-US" sz="3000" dirty="0" err="1" smtClean="0">
                <a:solidFill>
                  <a:srgbClr val="FFFFFF"/>
                </a:solidFill>
                <a:latin typeface="Century Gothic" charset="0"/>
              </a:rPr>
              <a:t>competencias</a:t>
            </a:r>
            <a:r>
              <a:rPr lang="en-US" sz="3000" dirty="0" smtClean="0">
                <a:solidFill>
                  <a:srgbClr val="FFFFFF"/>
                </a:solidFill>
                <a:latin typeface="Century Gothic" charset="0"/>
              </a:rPr>
              <a:t> </a:t>
            </a:r>
            <a:r>
              <a:rPr lang="en-US" sz="3000" dirty="0" err="1" smtClean="0">
                <a:solidFill>
                  <a:srgbClr val="FFFFFF"/>
                </a:solidFill>
                <a:latin typeface="Century Gothic" charset="0"/>
              </a:rPr>
              <a:t>adquiridas</a:t>
            </a:r>
            <a:r>
              <a:rPr lang="en-US" sz="3000" dirty="0" smtClean="0">
                <a:solidFill>
                  <a:srgbClr val="FFFFFF"/>
                </a:solidFill>
                <a:latin typeface="Century Gothic" charset="0"/>
              </a:rPr>
              <a:t> </a:t>
            </a:r>
            <a:r>
              <a:rPr lang="en-US" sz="3000" dirty="0" err="1" smtClean="0">
                <a:solidFill>
                  <a:srgbClr val="FFFFFF"/>
                </a:solidFill>
                <a:latin typeface="Century Gothic" charset="0"/>
              </a:rPr>
              <a:t>o</a:t>
            </a:r>
            <a:r>
              <a:rPr lang="en-US" sz="3000" dirty="0" smtClean="0">
                <a:solidFill>
                  <a:srgbClr val="FFFFFF"/>
                </a:solidFill>
                <a:latin typeface="Century Gothic" charset="0"/>
              </a:rPr>
              <a:t> </a:t>
            </a:r>
            <a:r>
              <a:rPr lang="en-US" sz="3000" dirty="0" err="1" smtClean="0">
                <a:solidFill>
                  <a:srgbClr val="FFFFFF"/>
                </a:solidFill>
                <a:latin typeface="Century Gothic" charset="0"/>
              </a:rPr>
              <a:t>aquellas</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todavía</a:t>
            </a:r>
            <a:r>
              <a:rPr lang="en-US" sz="3000" dirty="0" smtClean="0">
                <a:solidFill>
                  <a:srgbClr val="FFFFFF"/>
                </a:solidFill>
                <a:latin typeface="Century Gothic" charset="0"/>
              </a:rPr>
              <a:t> </a:t>
            </a:r>
            <a:r>
              <a:rPr lang="en-US" sz="3000" dirty="0" err="1" smtClean="0">
                <a:solidFill>
                  <a:srgbClr val="FFFFFF"/>
                </a:solidFill>
                <a:latin typeface="Century Gothic" charset="0"/>
              </a:rPr>
              <a:t>estan</a:t>
            </a:r>
            <a:r>
              <a:rPr lang="en-US" sz="3000" dirty="0" smtClean="0">
                <a:solidFill>
                  <a:srgbClr val="FFFFFF"/>
                </a:solidFill>
                <a:latin typeface="Century Gothic" charset="0"/>
              </a:rPr>
              <a:t> </a:t>
            </a:r>
            <a:r>
              <a:rPr lang="en-US" sz="3000" dirty="0" err="1" smtClean="0">
                <a:solidFill>
                  <a:srgbClr val="FFFFFF"/>
                </a:solidFill>
                <a:latin typeface="Century Gothic" charset="0"/>
              </a:rPr>
              <a:t>pendientes</a:t>
            </a:r>
            <a:r>
              <a:rPr lang="en-US" sz="30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El </a:t>
            </a:r>
            <a:r>
              <a:rPr lang="en-US" sz="3000" dirty="0" err="1" smtClean="0">
                <a:solidFill>
                  <a:srgbClr val="FFFFFF"/>
                </a:solidFill>
                <a:latin typeface="Century Gothic" charset="0"/>
              </a:rPr>
              <a:t>profesorado</a:t>
            </a:r>
            <a:r>
              <a:rPr lang="en-US" sz="3000" dirty="0" smtClean="0">
                <a:solidFill>
                  <a:srgbClr val="FFFFFF"/>
                </a:solidFill>
                <a:latin typeface="Century Gothic" charset="0"/>
              </a:rPr>
              <a:t> </a:t>
            </a:r>
            <a:r>
              <a:rPr lang="en-US" sz="3000" dirty="0" err="1" smtClean="0">
                <a:solidFill>
                  <a:srgbClr val="FFFFFF"/>
                </a:solidFill>
                <a:latin typeface="Century Gothic" charset="0"/>
              </a:rPr>
              <a:t>obtiene</a:t>
            </a:r>
            <a:r>
              <a:rPr lang="en-US" sz="3000" dirty="0" smtClean="0">
                <a:solidFill>
                  <a:srgbClr val="FFFFFF"/>
                </a:solidFill>
                <a:latin typeface="Century Gothic" charset="0"/>
              </a:rPr>
              <a:t> </a:t>
            </a:r>
            <a:r>
              <a:rPr lang="en-US" sz="3000" dirty="0" err="1" smtClean="0">
                <a:solidFill>
                  <a:srgbClr val="FFFFFF"/>
                </a:solidFill>
                <a:latin typeface="Century Gothic" charset="0"/>
              </a:rPr>
              <a:t>rápidamente</a:t>
            </a:r>
            <a:r>
              <a:rPr lang="en-US" sz="3000" dirty="0" smtClean="0">
                <a:solidFill>
                  <a:srgbClr val="FFFFFF"/>
                </a:solidFill>
                <a:latin typeface="Century Gothic" charset="0"/>
              </a:rPr>
              <a:t> </a:t>
            </a:r>
            <a:r>
              <a:rPr lang="en-US" sz="3000" dirty="0" err="1" smtClean="0">
                <a:solidFill>
                  <a:srgbClr val="FFFFFF"/>
                </a:solidFill>
                <a:latin typeface="Century Gothic" charset="0"/>
              </a:rPr>
              <a:t>información</a:t>
            </a:r>
            <a:r>
              <a:rPr lang="en-US" sz="3000" dirty="0" smtClean="0">
                <a:solidFill>
                  <a:srgbClr val="FFFFFF"/>
                </a:solidFill>
                <a:latin typeface="Century Gothic" charset="0"/>
              </a:rPr>
              <a:t> </a:t>
            </a:r>
            <a:r>
              <a:rPr lang="en-US" sz="3000" dirty="0" err="1" smtClean="0">
                <a:solidFill>
                  <a:srgbClr val="FFFFFF"/>
                </a:solidFill>
                <a:latin typeface="Century Gothic" charset="0"/>
              </a:rPr>
              <a:t>relevante</a:t>
            </a:r>
            <a:r>
              <a:rPr lang="en-US" sz="3000" dirty="0" smtClean="0">
                <a:solidFill>
                  <a:srgbClr val="FFFFFF"/>
                </a:solidFill>
                <a:latin typeface="Century Gothic" charset="0"/>
              </a:rPr>
              <a:t> </a:t>
            </a:r>
            <a:r>
              <a:rPr lang="en-US" sz="3000" dirty="0" err="1" smtClean="0">
                <a:solidFill>
                  <a:srgbClr val="FFFFFF"/>
                </a:solidFill>
                <a:latin typeface="Century Gothic" charset="0"/>
              </a:rPr>
              <a:t>sobre</a:t>
            </a:r>
            <a:r>
              <a:rPr lang="en-US" sz="3000" dirty="0" smtClean="0">
                <a:solidFill>
                  <a:srgbClr val="FFFFFF"/>
                </a:solidFill>
                <a:latin typeface="Century Gothic" charset="0"/>
              </a:rPr>
              <a:t> </a:t>
            </a:r>
            <a:r>
              <a:rPr lang="en-US" sz="3000" dirty="0" err="1" smtClean="0">
                <a:solidFill>
                  <a:srgbClr val="FFFFFF"/>
                </a:solidFill>
                <a:latin typeface="Century Gothic" charset="0"/>
              </a:rPr>
              <a:t>cada</a:t>
            </a:r>
            <a:r>
              <a:rPr lang="en-US" sz="3000" dirty="0" smtClean="0">
                <a:solidFill>
                  <a:srgbClr val="FFFFFF"/>
                </a:solidFill>
                <a:latin typeface="Century Gothic" charset="0"/>
              </a:rPr>
              <a:t>  </a:t>
            </a:r>
            <a:r>
              <a:rPr lang="en-US" sz="3000" dirty="0" err="1" smtClean="0">
                <a:solidFill>
                  <a:srgbClr val="FFFFFF"/>
                </a:solidFill>
                <a:latin typeface="Century Gothic" charset="0"/>
              </a:rPr>
              <a:t>grupo</a:t>
            </a:r>
            <a:r>
              <a:rPr lang="en-US" sz="3000" dirty="0" smtClean="0">
                <a:solidFill>
                  <a:srgbClr val="FFFFFF"/>
                </a:solidFill>
                <a:latin typeface="Century Gothic" charset="0"/>
              </a:rPr>
              <a:t> de </a:t>
            </a:r>
            <a:r>
              <a:rPr lang="en-US" sz="3000" dirty="0" err="1" smtClean="0">
                <a:solidFill>
                  <a:srgbClr val="FFFFFF"/>
                </a:solidFill>
                <a:latin typeface="Century Gothic" charset="0"/>
              </a:rPr>
              <a:t>alumnos</a:t>
            </a:r>
            <a:r>
              <a:rPr lang="en-US" sz="3000" dirty="0" smtClean="0">
                <a:solidFill>
                  <a:srgbClr val="FFFFFF"/>
                </a:solidFill>
                <a:latin typeface="Century Gothic" charset="0"/>
              </a:rPr>
              <a:t> y del </a:t>
            </a:r>
            <a:r>
              <a:rPr lang="en-US" sz="3000" dirty="0" err="1" smtClean="0">
                <a:solidFill>
                  <a:srgbClr val="FFFFFF"/>
                </a:solidFill>
                <a:latin typeface="Century Gothic" charset="0"/>
              </a:rPr>
              <a:t>alumnado</a:t>
            </a:r>
            <a:r>
              <a:rPr lang="en-US" sz="3000" dirty="0" smtClean="0">
                <a:solidFill>
                  <a:srgbClr val="FFFFFF"/>
                </a:solidFill>
                <a:latin typeface="Century Gothic" charset="0"/>
              </a:rPr>
              <a:t> en particular.</a:t>
            </a:r>
            <a:endParaRPr lang="en-US" sz="3000" dirty="0">
              <a:solidFill>
                <a:srgbClr val="FFFFFF"/>
              </a:solidFill>
              <a:latin typeface="Century Gothic" charset="0"/>
            </a:endParaRPr>
          </a:p>
        </p:txBody>
      </p:sp>
      <p:sp>
        <p:nvSpPr>
          <p:cNvPr id="8" name="TextBox 7"/>
          <p:cNvSpPr txBox="1"/>
          <p:nvPr/>
        </p:nvSpPr>
        <p:spPr>
          <a:xfrm>
            <a:off x="1143000" y="609600"/>
            <a:ext cx="4953000" cy="707886"/>
          </a:xfrm>
          <a:prstGeom prst="rect">
            <a:avLst/>
          </a:prstGeom>
          <a:noFill/>
        </p:spPr>
        <p:txBody>
          <a:bodyPr wrap="square" rtlCol="0">
            <a:spAutoFit/>
          </a:bodyPr>
          <a:lstStyle/>
          <a:p>
            <a:pPr lvl="0"/>
            <a:r>
              <a:rPr lang="en-US" sz="4000" b="1" dirty="0" smtClean="0">
                <a:solidFill>
                  <a:srgbClr val="FF388C"/>
                </a:solidFill>
              </a:rPr>
              <a:t>E-RÚBRICAS</a:t>
            </a:r>
            <a:endParaRPr lang="en-US" b="1" dirty="0" smtClean="0">
              <a:solidFill>
                <a:prstClr val="white"/>
              </a:solidFill>
            </a:endParaRPr>
          </a:p>
          <a:p>
            <a:endParaRPr lang="en-US" dirty="0"/>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34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Número</a:t>
            </a:r>
            <a:r>
              <a:rPr lang="en-US" sz="3000" dirty="0" smtClean="0">
                <a:solidFill>
                  <a:srgbClr val="FFFFFF"/>
                </a:solidFill>
                <a:latin typeface="Century Gothic" charset="0"/>
              </a:rPr>
              <a:t> de </a:t>
            </a:r>
            <a:r>
              <a:rPr lang="en-US" sz="3000" dirty="0" err="1" smtClean="0">
                <a:solidFill>
                  <a:srgbClr val="FFFFFF"/>
                </a:solidFill>
                <a:latin typeface="Century Gothic" charset="0"/>
              </a:rPr>
              <a:t>accesos</a:t>
            </a:r>
            <a:r>
              <a:rPr lang="en-US" sz="3000" dirty="0" smtClean="0">
                <a:solidFill>
                  <a:srgbClr val="FFFFFF"/>
                </a:solidFill>
                <a:latin typeface="Century Gothic" charset="0"/>
              </a:rPr>
              <a:t> al </a:t>
            </a:r>
            <a:r>
              <a:rPr lang="en-US" sz="3000" dirty="0" err="1" smtClean="0">
                <a:solidFill>
                  <a:srgbClr val="FFFFFF"/>
                </a:solidFill>
                <a:latin typeface="Century Gothic" charset="0"/>
              </a:rPr>
              <a:t>blog</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Calidad</a:t>
            </a:r>
            <a:r>
              <a:rPr lang="en-US" sz="3000" dirty="0" smtClean="0">
                <a:solidFill>
                  <a:srgbClr val="FFFFFF"/>
                </a:solidFill>
                <a:latin typeface="Century Gothic" charset="0"/>
              </a:rPr>
              <a:t> de los </a:t>
            </a:r>
            <a:r>
              <a:rPr lang="en-US" sz="3000" dirty="0" err="1" smtClean="0">
                <a:solidFill>
                  <a:srgbClr val="FFFFFF"/>
                </a:solidFill>
                <a:latin typeface="Century Gothic" charset="0"/>
              </a:rPr>
              <a:t>archivos</a:t>
            </a:r>
            <a:r>
              <a:rPr lang="en-US" sz="3000" dirty="0" smtClean="0">
                <a:solidFill>
                  <a:srgbClr val="FFFFFF"/>
                </a:solidFill>
                <a:latin typeface="Century Gothic" charset="0"/>
              </a:rPr>
              <a:t> </a:t>
            </a:r>
            <a:r>
              <a:rPr lang="en-US" sz="3000" dirty="0" err="1" smtClean="0">
                <a:solidFill>
                  <a:srgbClr val="FFFFFF"/>
                </a:solidFill>
                <a:latin typeface="Century Gothic" charset="0"/>
              </a:rPr>
              <a:t>colgados</a:t>
            </a:r>
            <a:r>
              <a:rPr lang="en-US" sz="3000" dirty="0" smtClean="0">
                <a:solidFill>
                  <a:srgbClr val="FFFFFF"/>
                </a:solidFill>
                <a:latin typeface="Century Gothic" charset="0"/>
              </a:rPr>
              <a:t> (</a:t>
            </a:r>
            <a:r>
              <a:rPr lang="en-US" sz="3000" dirty="0" err="1" smtClean="0">
                <a:solidFill>
                  <a:srgbClr val="FFFFFF"/>
                </a:solidFill>
                <a:latin typeface="Century Gothic" charset="0"/>
              </a:rPr>
              <a:t>referentes</a:t>
            </a:r>
            <a:r>
              <a:rPr lang="en-US" sz="3000" dirty="0" smtClean="0">
                <a:solidFill>
                  <a:srgbClr val="FFFFFF"/>
                </a:solidFill>
                <a:latin typeface="Century Gothic" charset="0"/>
              </a:rPr>
              <a:t> al </a:t>
            </a:r>
            <a:r>
              <a:rPr lang="en-US" sz="3000" dirty="0" err="1" smtClean="0">
                <a:solidFill>
                  <a:srgbClr val="FFFFFF"/>
                </a:solidFill>
                <a:latin typeface="Century Gothic" charset="0"/>
              </a:rPr>
              <a:t>área</a:t>
            </a:r>
            <a:r>
              <a:rPr lang="en-US" sz="3000" dirty="0" smtClean="0">
                <a:solidFill>
                  <a:srgbClr val="FFFFFF"/>
                </a:solidFill>
                <a:latin typeface="Century Gothic" charset="0"/>
              </a:rPr>
              <a:t> de </a:t>
            </a:r>
            <a:r>
              <a:rPr lang="en-US" sz="3000" dirty="0" err="1" smtClean="0">
                <a:solidFill>
                  <a:srgbClr val="FFFFFF"/>
                </a:solidFill>
                <a:latin typeface="Century Gothic" charset="0"/>
              </a:rPr>
              <a:t>Tecnología</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Diferente</a:t>
            </a:r>
            <a:r>
              <a:rPr lang="en-US" sz="3000" dirty="0" smtClean="0">
                <a:solidFill>
                  <a:srgbClr val="FFFFFF"/>
                </a:solidFill>
                <a:latin typeface="Century Gothic" charset="0"/>
              </a:rPr>
              <a:t> </a:t>
            </a:r>
            <a:r>
              <a:rPr lang="en-US" sz="3000" dirty="0" err="1" smtClean="0">
                <a:solidFill>
                  <a:srgbClr val="FFFFFF"/>
                </a:solidFill>
                <a:latin typeface="Century Gothic" charset="0"/>
              </a:rPr>
              <a:t>tipología</a:t>
            </a:r>
            <a:r>
              <a:rPr lang="en-US" sz="3000" dirty="0" smtClean="0">
                <a:solidFill>
                  <a:srgbClr val="FFFFFF"/>
                </a:solidFill>
                <a:latin typeface="Century Gothic" charset="0"/>
              </a:rPr>
              <a:t> de los </a:t>
            </a:r>
            <a:r>
              <a:rPr lang="en-US" sz="3000" dirty="0" err="1" smtClean="0">
                <a:solidFill>
                  <a:srgbClr val="FFFFFF"/>
                </a:solidFill>
                <a:latin typeface="Century Gothic" charset="0"/>
              </a:rPr>
              <a:t>archivos</a:t>
            </a:r>
            <a:r>
              <a:rPr lang="en-US" sz="3000" dirty="0" smtClean="0">
                <a:solidFill>
                  <a:srgbClr val="FFFFFF"/>
                </a:solidFill>
                <a:latin typeface="Century Gothic" charset="0"/>
              </a:rPr>
              <a:t> </a:t>
            </a:r>
            <a:r>
              <a:rPr lang="en-US" sz="3000" dirty="0" err="1" smtClean="0">
                <a:solidFill>
                  <a:srgbClr val="FFFFFF"/>
                </a:solidFill>
                <a:latin typeface="Century Gothic" charset="0"/>
              </a:rPr>
              <a:t>ubicados</a:t>
            </a:r>
            <a:r>
              <a:rPr lang="en-US" sz="3000" dirty="0" smtClean="0">
                <a:solidFill>
                  <a:srgbClr val="FFFFFF"/>
                </a:solidFill>
                <a:latin typeface="Century Gothic" charset="0"/>
              </a:rPr>
              <a:t> en el </a:t>
            </a:r>
            <a:r>
              <a:rPr lang="en-US" sz="3000" dirty="0" err="1" smtClean="0">
                <a:solidFill>
                  <a:srgbClr val="FFFFFF"/>
                </a:solidFill>
                <a:latin typeface="Century Gothic" charset="0"/>
              </a:rPr>
              <a:t>blog</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Interacción</a:t>
            </a:r>
            <a:r>
              <a:rPr lang="en-US" sz="3000" dirty="0" smtClean="0">
                <a:solidFill>
                  <a:srgbClr val="FFFFFF"/>
                </a:solidFill>
                <a:latin typeface="Century Gothic" charset="0"/>
              </a:rPr>
              <a:t> con los </a:t>
            </a:r>
            <a:r>
              <a:rPr lang="en-US" sz="3000" dirty="0" err="1" smtClean="0">
                <a:solidFill>
                  <a:srgbClr val="FFFFFF"/>
                </a:solidFill>
                <a:latin typeface="Century Gothic" charset="0"/>
              </a:rPr>
              <a:t>blogs</a:t>
            </a:r>
            <a:r>
              <a:rPr lang="en-US" sz="3000" dirty="0" smtClean="0">
                <a:solidFill>
                  <a:srgbClr val="FFFFFF"/>
                </a:solidFill>
                <a:latin typeface="Century Gothic" charset="0"/>
              </a:rPr>
              <a:t> de </a:t>
            </a:r>
            <a:r>
              <a:rPr lang="en-US" sz="3000" dirty="0" err="1" smtClean="0">
                <a:solidFill>
                  <a:srgbClr val="FFFFFF"/>
                </a:solidFill>
                <a:latin typeface="Century Gothic" charset="0"/>
              </a:rPr>
              <a:t>sus</a:t>
            </a:r>
            <a:r>
              <a:rPr lang="en-US" sz="3000" dirty="0" smtClean="0">
                <a:solidFill>
                  <a:srgbClr val="FFFFFF"/>
                </a:solidFill>
                <a:latin typeface="Century Gothic" charset="0"/>
              </a:rPr>
              <a:t> </a:t>
            </a:r>
            <a:r>
              <a:rPr lang="en-US" sz="3000" dirty="0" err="1" smtClean="0">
                <a:solidFill>
                  <a:srgbClr val="FFFFFF"/>
                </a:solidFill>
                <a:latin typeface="Century Gothic" charset="0"/>
              </a:rPr>
              <a:t>compañeros</a:t>
            </a:r>
            <a:r>
              <a:rPr lang="en-US" sz="3000" dirty="0" smtClean="0">
                <a:solidFill>
                  <a:srgbClr val="FFFFFF"/>
                </a:solidFill>
                <a:latin typeface="Century Gothic" charset="0"/>
              </a:rPr>
              <a:t>, enlaces, </a:t>
            </a:r>
            <a:r>
              <a:rPr lang="en-US" sz="3000" dirty="0" err="1" smtClean="0">
                <a:solidFill>
                  <a:srgbClr val="FFFFFF"/>
                </a:solidFill>
                <a:latin typeface="Century Gothic" charset="0"/>
              </a:rPr>
              <a:t>correos</a:t>
            </a:r>
            <a:r>
              <a:rPr lang="en-US" sz="3000" dirty="0" smtClean="0">
                <a:solidFill>
                  <a:srgbClr val="FFFFFF"/>
                </a:solidFill>
                <a:latin typeface="Century Gothic" charset="0"/>
              </a:rPr>
              <a:t>, etc.</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Estética</a:t>
            </a:r>
            <a:r>
              <a:rPr lang="en-US" sz="3000" dirty="0" smtClean="0">
                <a:solidFill>
                  <a:srgbClr val="FFFFFF"/>
                </a:solidFill>
                <a:latin typeface="Century Gothic" charset="0"/>
              </a:rPr>
              <a:t> del </a:t>
            </a:r>
            <a:r>
              <a:rPr lang="en-US" sz="3000" dirty="0" err="1" smtClean="0">
                <a:solidFill>
                  <a:srgbClr val="FFFFFF"/>
                </a:solidFill>
                <a:latin typeface="Century Gothic" charset="0"/>
              </a:rPr>
              <a:t>blog</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457200" y="685800"/>
            <a:ext cx="8229599" cy="707886"/>
          </a:xfrm>
          <a:prstGeom prst="rect">
            <a:avLst/>
          </a:prstGeom>
          <a:noFill/>
        </p:spPr>
        <p:txBody>
          <a:bodyPr wrap="square" rtlCol="0">
            <a:spAutoFit/>
          </a:bodyPr>
          <a:lstStyle/>
          <a:p>
            <a:r>
              <a:rPr lang="en-US" sz="4000" b="1" dirty="0" smtClean="0">
                <a:solidFill>
                  <a:srgbClr val="FF388C"/>
                </a:solidFill>
              </a:rPr>
              <a:t>INDICADORES EVALUACIÓN (I)</a:t>
            </a:r>
            <a:endParaRPr lang="en-US"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Estructura</a:t>
            </a:r>
            <a:r>
              <a:rPr lang="en-US" sz="3000" dirty="0" smtClean="0">
                <a:solidFill>
                  <a:srgbClr val="FFFFFF"/>
                </a:solidFill>
                <a:latin typeface="Century Gothic" charset="0"/>
              </a:rPr>
              <a:t> del </a:t>
            </a:r>
            <a:r>
              <a:rPr lang="en-US" sz="3000" dirty="0" err="1" smtClean="0">
                <a:solidFill>
                  <a:srgbClr val="FFFFFF"/>
                </a:solidFill>
                <a:latin typeface="Century Gothic" charset="0"/>
              </a:rPr>
              <a:t>blog</a:t>
            </a:r>
            <a:r>
              <a:rPr lang="en-US" sz="3000" dirty="0" smtClean="0">
                <a:solidFill>
                  <a:srgbClr val="FFFFFF"/>
                </a:solidFill>
                <a:latin typeface="Century Gothic" charset="0"/>
              </a:rPr>
              <a:t> (</a:t>
            </a:r>
            <a:r>
              <a:rPr lang="en-US" sz="3000" dirty="0" err="1" smtClean="0">
                <a:solidFill>
                  <a:srgbClr val="FFFFFF"/>
                </a:solidFill>
                <a:latin typeface="Century Gothic" charset="0"/>
              </a:rPr>
              <a:t>valoro</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esté</a:t>
            </a:r>
            <a:r>
              <a:rPr lang="en-US" sz="3000" dirty="0" smtClean="0">
                <a:solidFill>
                  <a:srgbClr val="FFFFFF"/>
                </a:solidFill>
                <a:latin typeface="Century Gothic" charset="0"/>
              </a:rPr>
              <a:t> </a:t>
            </a:r>
            <a:r>
              <a:rPr lang="en-US" sz="3000" dirty="0" err="1" smtClean="0">
                <a:solidFill>
                  <a:srgbClr val="FFFFFF"/>
                </a:solidFill>
                <a:latin typeface="Century Gothic" charset="0"/>
              </a:rPr>
              <a:t>bien</a:t>
            </a:r>
            <a:r>
              <a:rPr lang="en-US" sz="3000" dirty="0" smtClean="0">
                <a:solidFill>
                  <a:srgbClr val="FFFFFF"/>
                </a:solidFill>
                <a:latin typeface="Century Gothic" charset="0"/>
              </a:rPr>
              <a:t> </a:t>
            </a:r>
            <a:r>
              <a:rPr lang="en-US" sz="3000" dirty="0" err="1" smtClean="0">
                <a:solidFill>
                  <a:srgbClr val="FFFFFF"/>
                </a:solidFill>
                <a:latin typeface="Century Gothic" charset="0"/>
              </a:rPr>
              <a:t>estructurado</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clasifiquen</a:t>
            </a:r>
            <a:r>
              <a:rPr lang="en-US" sz="3000" dirty="0" smtClean="0">
                <a:solidFill>
                  <a:srgbClr val="FFFFFF"/>
                </a:solidFill>
                <a:latin typeface="Century Gothic" charset="0"/>
              </a:rPr>
              <a:t> </a:t>
            </a:r>
            <a:r>
              <a:rPr lang="en-US" sz="3000" dirty="0" err="1" smtClean="0">
                <a:solidFill>
                  <a:srgbClr val="FFFFFF"/>
                </a:solidFill>
                <a:latin typeface="Century Gothic" charset="0"/>
              </a:rPr>
              <a:t>correctamente</a:t>
            </a:r>
            <a:r>
              <a:rPr lang="en-US" sz="3000" dirty="0" smtClean="0">
                <a:solidFill>
                  <a:srgbClr val="FFFFFF"/>
                </a:solidFill>
                <a:latin typeface="Century Gothic" charset="0"/>
              </a:rPr>
              <a:t> </a:t>
            </a:r>
            <a:r>
              <a:rPr lang="en-US" sz="3000" dirty="0" err="1" smtClean="0">
                <a:solidFill>
                  <a:srgbClr val="FFFFFF"/>
                </a:solidFill>
                <a:latin typeface="Century Gothic" charset="0"/>
              </a:rPr>
              <a:t>sus</a:t>
            </a:r>
            <a:r>
              <a:rPr lang="en-US" sz="3000" dirty="0" smtClean="0">
                <a:solidFill>
                  <a:srgbClr val="FFFFFF"/>
                </a:solidFill>
                <a:latin typeface="Century Gothic" charset="0"/>
              </a:rPr>
              <a:t> </a:t>
            </a:r>
            <a:r>
              <a:rPr lang="en-US" sz="3000" dirty="0" err="1" smtClean="0">
                <a:solidFill>
                  <a:srgbClr val="FFFFFF"/>
                </a:solidFill>
                <a:latin typeface="Century Gothic" charset="0"/>
              </a:rPr>
              <a:t>entradas</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organicen</a:t>
            </a:r>
            <a:r>
              <a:rPr lang="en-US" sz="3000" dirty="0" smtClean="0">
                <a:solidFill>
                  <a:srgbClr val="FFFFFF"/>
                </a:solidFill>
                <a:latin typeface="Century Gothic" charset="0"/>
              </a:rPr>
              <a:t> </a:t>
            </a:r>
            <a:r>
              <a:rPr lang="en-US" sz="3000" dirty="0" err="1" smtClean="0">
                <a:solidFill>
                  <a:srgbClr val="FFFFFF"/>
                </a:solidFill>
                <a:latin typeface="Century Gothic" charset="0"/>
              </a:rPr>
              <a:t>correctamente</a:t>
            </a:r>
            <a:r>
              <a:rPr lang="en-US" sz="3000" dirty="0" smtClean="0">
                <a:solidFill>
                  <a:srgbClr val="FFFFFF"/>
                </a:solidFill>
                <a:latin typeface="Century Gothic" charset="0"/>
              </a:rPr>
              <a:t> </a:t>
            </a:r>
            <a:r>
              <a:rPr lang="en-US" sz="3000" dirty="0" err="1" smtClean="0">
                <a:solidFill>
                  <a:srgbClr val="FFFFFF"/>
                </a:solidFill>
                <a:latin typeface="Century Gothic" charset="0"/>
              </a:rPr>
              <a:t>su</a:t>
            </a:r>
            <a:r>
              <a:rPr lang="en-US" sz="3000" dirty="0" smtClean="0">
                <a:solidFill>
                  <a:srgbClr val="FFFFFF"/>
                </a:solidFill>
                <a:latin typeface="Century Gothic" charset="0"/>
              </a:rPr>
              <a:t> </a:t>
            </a:r>
            <a:r>
              <a:rPr lang="en-US" sz="3000" dirty="0" err="1" smtClean="0">
                <a:solidFill>
                  <a:srgbClr val="FFFFFF"/>
                </a:solidFill>
                <a:latin typeface="Century Gothic" charset="0"/>
              </a:rPr>
              <a:t>información</a:t>
            </a:r>
            <a:r>
              <a:rPr lang="en-US" sz="3000" dirty="0" smtClean="0">
                <a:solidFill>
                  <a:srgbClr val="FFFFFF"/>
                </a:solidFill>
                <a:latin typeface="Century Gothic" charset="0"/>
              </a:rPr>
              <a:t>, etc).</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Participar</a:t>
            </a:r>
            <a:r>
              <a:rPr lang="en-US" sz="3000" dirty="0" smtClean="0">
                <a:solidFill>
                  <a:srgbClr val="FFFFFF"/>
                </a:solidFill>
                <a:latin typeface="Century Gothic" charset="0"/>
              </a:rPr>
              <a:t> en los </a:t>
            </a:r>
            <a:r>
              <a:rPr lang="en-US" sz="3000" dirty="0" err="1" smtClean="0">
                <a:solidFill>
                  <a:srgbClr val="FFFFFF"/>
                </a:solidFill>
                <a:latin typeface="Century Gothic" charset="0"/>
              </a:rPr>
              <a:t>cuestionarios</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457200" y="685800"/>
            <a:ext cx="8229599" cy="707886"/>
          </a:xfrm>
          <a:prstGeom prst="rect">
            <a:avLst/>
          </a:prstGeom>
          <a:noFill/>
        </p:spPr>
        <p:txBody>
          <a:bodyPr wrap="square" rtlCol="0">
            <a:spAutoFit/>
          </a:bodyPr>
          <a:lstStyle/>
          <a:p>
            <a:r>
              <a:rPr lang="en-US" sz="4000" b="1" dirty="0" smtClean="0">
                <a:solidFill>
                  <a:srgbClr val="FF388C"/>
                </a:solidFill>
              </a:rPr>
              <a:t>INDICADORES EVALUACIÓN (II)</a:t>
            </a:r>
            <a:endParaRPr lang="en-US"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Todo</a:t>
            </a:r>
            <a:r>
              <a:rPr lang="en-US" sz="3000" dirty="0" smtClean="0">
                <a:solidFill>
                  <a:srgbClr val="FFFFFF"/>
                </a:solidFill>
                <a:latin typeface="Century Gothic" charset="0"/>
              </a:rPr>
              <a:t> lo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ellos</a:t>
            </a:r>
            <a:r>
              <a:rPr lang="en-US" sz="3000" dirty="0" smtClean="0">
                <a:solidFill>
                  <a:srgbClr val="FFFFFF"/>
                </a:solidFill>
                <a:latin typeface="Century Gothic" charset="0"/>
              </a:rPr>
              <a:t> </a:t>
            </a:r>
            <a:r>
              <a:rPr lang="en-US" sz="3000" dirty="0" err="1" smtClean="0">
                <a:solidFill>
                  <a:srgbClr val="FFFFFF"/>
                </a:solidFill>
                <a:latin typeface="Century Gothic" charset="0"/>
              </a:rPr>
              <a:t>aprenden</a:t>
            </a:r>
            <a:r>
              <a:rPr lang="en-US" sz="3000" dirty="0" smtClean="0">
                <a:solidFill>
                  <a:srgbClr val="FFFFFF"/>
                </a:solidFill>
                <a:latin typeface="Century Gothic" charset="0"/>
              </a:rPr>
              <a:t> lo </a:t>
            </a:r>
            <a:r>
              <a:rPr lang="en-US" sz="3000" dirty="0" err="1" smtClean="0">
                <a:solidFill>
                  <a:srgbClr val="FFFFFF"/>
                </a:solidFill>
                <a:latin typeface="Century Gothic" charset="0"/>
              </a:rPr>
              <a:t>pueden</a:t>
            </a:r>
            <a:r>
              <a:rPr lang="en-US" sz="3000" dirty="0" smtClean="0">
                <a:solidFill>
                  <a:srgbClr val="FFFFFF"/>
                </a:solidFill>
                <a:latin typeface="Century Gothic" charset="0"/>
              </a:rPr>
              <a:t> </a:t>
            </a:r>
            <a:r>
              <a:rPr lang="en-US" sz="3000" dirty="0" err="1" smtClean="0">
                <a:solidFill>
                  <a:srgbClr val="FFFFFF"/>
                </a:solidFill>
                <a:latin typeface="Century Gothic" charset="0"/>
              </a:rPr>
              <a:t>visualizar</a:t>
            </a:r>
            <a:r>
              <a:rPr lang="en-US" sz="3000" dirty="0" smtClean="0">
                <a:solidFill>
                  <a:srgbClr val="FFFFFF"/>
                </a:solidFill>
                <a:latin typeface="Century Gothic" charset="0"/>
              </a:rPr>
              <a:t> a </a:t>
            </a:r>
            <a:r>
              <a:rPr lang="en-US" sz="3000" dirty="0" err="1" smtClean="0">
                <a:solidFill>
                  <a:srgbClr val="FFFFFF"/>
                </a:solidFill>
                <a:latin typeface="Century Gothic" charset="0"/>
              </a:rPr>
              <a:t>través</a:t>
            </a:r>
            <a:r>
              <a:rPr lang="en-US" sz="3000" dirty="0" smtClean="0">
                <a:solidFill>
                  <a:srgbClr val="FFFFFF"/>
                </a:solidFill>
                <a:latin typeface="Century Gothic" charset="0"/>
              </a:rPr>
              <a:t> de </a:t>
            </a:r>
            <a:r>
              <a:rPr lang="en-US" sz="3000" dirty="0" err="1" smtClean="0">
                <a:solidFill>
                  <a:srgbClr val="FFFFFF"/>
                </a:solidFill>
                <a:latin typeface="Century Gothic" charset="0"/>
              </a:rPr>
              <a:t>su</a:t>
            </a:r>
            <a:r>
              <a:rPr lang="en-US" sz="3000" dirty="0" smtClean="0">
                <a:solidFill>
                  <a:srgbClr val="FFFFFF"/>
                </a:solidFill>
                <a:latin typeface="Century Gothic" charset="0"/>
              </a:rPr>
              <a:t> </a:t>
            </a:r>
            <a:r>
              <a:rPr lang="en-US" sz="3000" dirty="0" err="1" smtClean="0">
                <a:solidFill>
                  <a:srgbClr val="FFFFFF"/>
                </a:solidFill>
                <a:latin typeface="Century Gothic" charset="0"/>
              </a:rPr>
              <a:t>blog</a:t>
            </a:r>
            <a:r>
              <a:rPr lang="en-US" sz="3000" dirty="0" smtClean="0">
                <a:solidFill>
                  <a:srgbClr val="FFFFFF"/>
                </a:solidFill>
                <a:latin typeface="Century Gothic" charset="0"/>
              </a:rPr>
              <a:t> personal </a:t>
            </a:r>
            <a:r>
              <a:rPr lang="en-US" sz="3000" dirty="0" err="1" smtClean="0">
                <a:solidFill>
                  <a:srgbClr val="FFFFFF"/>
                </a:solidFill>
                <a:latin typeface="Century Gothic" charset="0"/>
              </a:rPr>
              <a:t>ya</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debían</a:t>
            </a:r>
            <a:r>
              <a:rPr lang="en-US" sz="3000" dirty="0" smtClean="0">
                <a:solidFill>
                  <a:srgbClr val="FFFFFF"/>
                </a:solidFill>
                <a:latin typeface="Century Gothic" charset="0"/>
              </a:rPr>
              <a:t> </a:t>
            </a:r>
            <a:r>
              <a:rPr lang="en-US" sz="3000" dirty="0" err="1" smtClean="0">
                <a:solidFill>
                  <a:srgbClr val="FFFFFF"/>
                </a:solidFill>
                <a:latin typeface="Century Gothic" charset="0"/>
              </a:rPr>
              <a:t>realizar</a:t>
            </a:r>
            <a:r>
              <a:rPr lang="en-US" sz="3000" dirty="0" smtClean="0">
                <a:solidFill>
                  <a:srgbClr val="FFFFFF"/>
                </a:solidFill>
                <a:latin typeface="Century Gothic" charset="0"/>
              </a:rPr>
              <a:t> (</a:t>
            </a:r>
            <a:r>
              <a:rPr lang="en-US" sz="3000" dirty="0" err="1" smtClean="0">
                <a:solidFill>
                  <a:srgbClr val="FFFFFF"/>
                </a:solidFill>
                <a:latin typeface="Century Gothic" charset="0"/>
              </a:rPr>
              <a:t>si</a:t>
            </a:r>
            <a:r>
              <a:rPr lang="en-US" sz="3000" dirty="0" smtClean="0">
                <a:solidFill>
                  <a:srgbClr val="FFFFFF"/>
                </a:solidFill>
                <a:latin typeface="Century Gothic" charset="0"/>
              </a:rPr>
              <a:t> el </a:t>
            </a:r>
            <a:r>
              <a:rPr lang="en-US" sz="3000" dirty="0" err="1" smtClean="0">
                <a:solidFill>
                  <a:srgbClr val="FFFFFF"/>
                </a:solidFill>
                <a:latin typeface="Century Gothic" charset="0"/>
              </a:rPr>
              <a:t>número</a:t>
            </a:r>
            <a:r>
              <a:rPr lang="en-US" sz="3000" dirty="0" smtClean="0">
                <a:solidFill>
                  <a:srgbClr val="FFFFFF"/>
                </a:solidFill>
                <a:latin typeface="Century Gothic" charset="0"/>
              </a:rPr>
              <a:t> de </a:t>
            </a:r>
            <a:r>
              <a:rPr lang="en-US" sz="3000" dirty="0" err="1" smtClean="0">
                <a:solidFill>
                  <a:srgbClr val="FFFFFF"/>
                </a:solidFill>
                <a:latin typeface="Century Gothic" charset="0"/>
              </a:rPr>
              <a:t>ordenadores</a:t>
            </a:r>
            <a:r>
              <a:rPr lang="en-US" sz="3000" dirty="0" smtClean="0">
                <a:solidFill>
                  <a:srgbClr val="FFFFFF"/>
                </a:solidFill>
                <a:latin typeface="Century Gothic" charset="0"/>
              </a:rPr>
              <a:t> lo </a:t>
            </a:r>
            <a:r>
              <a:rPr lang="en-US" sz="3000" dirty="0" err="1" smtClean="0">
                <a:solidFill>
                  <a:srgbClr val="FFFFFF"/>
                </a:solidFill>
                <a:latin typeface="Century Gothic" charset="0"/>
              </a:rPr>
              <a:t>permitía</a:t>
            </a:r>
            <a:r>
              <a:rPr lang="en-US" sz="3000" dirty="0" smtClean="0">
                <a:solidFill>
                  <a:srgbClr val="FFFFFF"/>
                </a:solidFill>
                <a:latin typeface="Century Gothic" charset="0"/>
              </a:rPr>
              <a:t>), un </a:t>
            </a:r>
            <a:r>
              <a:rPr lang="en-US" sz="3000" dirty="0" err="1" smtClean="0">
                <a:solidFill>
                  <a:srgbClr val="FFFFFF"/>
                </a:solidFill>
                <a:latin typeface="Century Gothic" charset="0"/>
              </a:rPr>
              <a:t>blog</a:t>
            </a:r>
            <a:r>
              <a:rPr lang="en-US" sz="3000" dirty="0" smtClean="0">
                <a:solidFill>
                  <a:srgbClr val="FFFFFF"/>
                </a:solidFill>
                <a:latin typeface="Century Gothic" charset="0"/>
              </a:rPr>
              <a:t> individual </a:t>
            </a:r>
            <a:r>
              <a:rPr lang="en-US" sz="3000" dirty="0" err="1" smtClean="0">
                <a:solidFill>
                  <a:srgbClr val="FFFFFF"/>
                </a:solidFill>
                <a:latin typeface="Century Gothic" charset="0"/>
              </a:rPr>
              <a:t>para</a:t>
            </a:r>
            <a:r>
              <a:rPr lang="en-US" sz="3000" dirty="0" smtClean="0">
                <a:solidFill>
                  <a:srgbClr val="FFFFFF"/>
                </a:solidFill>
                <a:latin typeface="Century Gothic" charset="0"/>
              </a:rPr>
              <a:t> mi </a:t>
            </a:r>
            <a:r>
              <a:rPr lang="en-US" sz="3000" dirty="0" err="1" smtClean="0">
                <a:solidFill>
                  <a:srgbClr val="FFFFFF"/>
                </a:solidFill>
                <a:latin typeface="Century Gothic" charset="0"/>
              </a:rPr>
              <a:t>materia</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457200" y="685800"/>
            <a:ext cx="8229599" cy="707886"/>
          </a:xfrm>
          <a:prstGeom prst="rect">
            <a:avLst/>
          </a:prstGeom>
          <a:noFill/>
        </p:spPr>
        <p:txBody>
          <a:bodyPr wrap="square" rtlCol="0">
            <a:spAutoFit/>
          </a:bodyPr>
          <a:lstStyle/>
          <a:p>
            <a:r>
              <a:rPr lang="en-US" sz="4000" b="1" dirty="0" smtClean="0">
                <a:solidFill>
                  <a:srgbClr val="FF388C"/>
                </a:solidFill>
              </a:rPr>
              <a:t>INDICADORES EVALUACIÓN (III)</a:t>
            </a:r>
            <a:endParaRPr lang="en-US"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El </a:t>
            </a:r>
            <a:r>
              <a:rPr lang="en-US" sz="3000" dirty="0" err="1" smtClean="0">
                <a:solidFill>
                  <a:srgbClr val="FFFFFF"/>
                </a:solidFill>
                <a:latin typeface="Century Gothic" charset="0"/>
              </a:rPr>
              <a:t>blogs</a:t>
            </a:r>
            <a:r>
              <a:rPr lang="en-US" sz="3000" dirty="0" smtClean="0">
                <a:solidFill>
                  <a:srgbClr val="FFFFFF"/>
                </a:solidFill>
                <a:latin typeface="Century Gothic" charset="0"/>
              </a:rPr>
              <a:t> </a:t>
            </a:r>
            <a:r>
              <a:rPr lang="en-US" sz="3000" dirty="0" err="1" smtClean="0">
                <a:solidFill>
                  <a:srgbClr val="FFFFFF"/>
                </a:solidFill>
                <a:latin typeface="Century Gothic" charset="0"/>
              </a:rPr>
              <a:t>sólo</a:t>
            </a:r>
            <a:r>
              <a:rPr lang="en-US" sz="3000" dirty="0" smtClean="0">
                <a:solidFill>
                  <a:srgbClr val="FFFFFF"/>
                </a:solidFill>
                <a:latin typeface="Century Gothic" charset="0"/>
              </a:rPr>
              <a:t> se </a:t>
            </a:r>
            <a:r>
              <a:rPr lang="en-US" sz="3000" dirty="0" err="1" smtClean="0">
                <a:solidFill>
                  <a:srgbClr val="FFFFFF"/>
                </a:solidFill>
                <a:latin typeface="Century Gothic" charset="0"/>
              </a:rPr>
              <a:t>pueden</a:t>
            </a:r>
            <a:r>
              <a:rPr lang="en-US" sz="3000" dirty="0" smtClean="0">
                <a:solidFill>
                  <a:srgbClr val="FFFFFF"/>
                </a:solidFill>
                <a:latin typeface="Century Gothic" charset="0"/>
              </a:rPr>
              <a:t> </a:t>
            </a:r>
            <a:r>
              <a:rPr lang="en-US" sz="3000" dirty="0" err="1" smtClean="0">
                <a:solidFill>
                  <a:srgbClr val="FFFFFF"/>
                </a:solidFill>
                <a:latin typeface="Century Gothic" charset="0"/>
              </a:rPr>
              <a:t>utilizar</a:t>
            </a:r>
            <a:r>
              <a:rPr lang="en-US" sz="3000" dirty="0" smtClean="0">
                <a:solidFill>
                  <a:srgbClr val="FFFFFF"/>
                </a:solidFill>
                <a:latin typeface="Century Gothic" charset="0"/>
              </a:rPr>
              <a:t> con fines </a:t>
            </a:r>
            <a:r>
              <a:rPr lang="en-US" sz="3000" dirty="0" err="1" smtClean="0">
                <a:solidFill>
                  <a:srgbClr val="FFFFFF"/>
                </a:solidFill>
                <a:latin typeface="Century Gothic" charset="0"/>
              </a:rPr>
              <a:t>educativos</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Inicialmente</a:t>
            </a:r>
            <a:r>
              <a:rPr lang="en-US" sz="3000" dirty="0" smtClean="0">
                <a:solidFill>
                  <a:srgbClr val="FFFFFF"/>
                </a:solidFill>
                <a:latin typeface="Century Gothic" charset="0"/>
              </a:rPr>
              <a:t> </a:t>
            </a:r>
            <a:r>
              <a:rPr lang="en-US" sz="3000" dirty="0" err="1" smtClean="0">
                <a:solidFill>
                  <a:srgbClr val="FFFFFF"/>
                </a:solidFill>
                <a:latin typeface="Century Gothic" charset="0"/>
              </a:rPr>
              <a:t>sólo</a:t>
            </a:r>
            <a:r>
              <a:rPr lang="en-US" sz="3000" dirty="0" smtClean="0">
                <a:solidFill>
                  <a:srgbClr val="FFFFFF"/>
                </a:solidFill>
                <a:latin typeface="Century Gothic" charset="0"/>
              </a:rPr>
              <a:t> lo </a:t>
            </a:r>
            <a:r>
              <a:rPr lang="en-US" sz="3000" dirty="0" err="1" smtClean="0">
                <a:solidFill>
                  <a:srgbClr val="FFFFFF"/>
                </a:solidFill>
                <a:latin typeface="Century Gothic" charset="0"/>
              </a:rPr>
              <a:t>pueden</a:t>
            </a:r>
            <a:r>
              <a:rPr lang="en-US" sz="3000" dirty="0" smtClean="0">
                <a:solidFill>
                  <a:srgbClr val="FFFFFF"/>
                </a:solidFill>
                <a:latin typeface="Century Gothic" charset="0"/>
              </a:rPr>
              <a:t> </a:t>
            </a:r>
            <a:r>
              <a:rPr lang="en-US" sz="3000" dirty="0" err="1" smtClean="0">
                <a:solidFill>
                  <a:srgbClr val="FFFFFF"/>
                </a:solidFill>
                <a:latin typeface="Century Gothic" charset="0"/>
              </a:rPr>
              <a:t>utilizar</a:t>
            </a:r>
            <a:r>
              <a:rPr lang="en-US" sz="3000" dirty="0" smtClean="0">
                <a:solidFill>
                  <a:srgbClr val="FFFFFF"/>
                </a:solidFill>
                <a:latin typeface="Century Gothic" charset="0"/>
              </a:rPr>
              <a:t> en el </a:t>
            </a:r>
            <a:r>
              <a:rPr lang="en-US" sz="3000" dirty="0" err="1" smtClean="0">
                <a:solidFill>
                  <a:srgbClr val="FFFFFF"/>
                </a:solidFill>
                <a:latin typeface="Century Gothic" charset="0"/>
              </a:rPr>
              <a:t>área</a:t>
            </a:r>
            <a:r>
              <a:rPr lang="en-US" sz="3000" dirty="0" smtClean="0">
                <a:solidFill>
                  <a:srgbClr val="FFFFFF"/>
                </a:solidFill>
                <a:latin typeface="Century Gothic" charset="0"/>
              </a:rPr>
              <a:t> de </a:t>
            </a:r>
            <a:r>
              <a:rPr lang="en-US" sz="3000" dirty="0" err="1" smtClean="0">
                <a:solidFill>
                  <a:srgbClr val="FFFFFF"/>
                </a:solidFill>
                <a:latin typeface="Century Gothic" charset="0"/>
              </a:rPr>
              <a:t>tecnología</a:t>
            </a:r>
            <a:r>
              <a:rPr lang="en-US" sz="3000" dirty="0" smtClean="0">
                <a:solidFill>
                  <a:srgbClr val="FFFFFF"/>
                </a:solidFill>
                <a:latin typeface="Century Gothic" charset="0"/>
              </a:rPr>
              <a:t> </a:t>
            </a:r>
            <a:r>
              <a:rPr lang="en-US" sz="3000" dirty="0" err="1" smtClean="0">
                <a:solidFill>
                  <a:srgbClr val="FFFFFF"/>
                </a:solidFill>
                <a:latin typeface="Century Gothic" charset="0"/>
              </a:rPr>
              <a:t>aunque</a:t>
            </a:r>
            <a:r>
              <a:rPr lang="en-US" sz="3000" dirty="0" smtClean="0">
                <a:solidFill>
                  <a:srgbClr val="FFFFFF"/>
                </a:solidFill>
                <a:latin typeface="Century Gothic" charset="0"/>
              </a:rPr>
              <a:t> </a:t>
            </a:r>
            <a:r>
              <a:rPr lang="en-US" sz="3000" dirty="0" err="1" smtClean="0">
                <a:solidFill>
                  <a:srgbClr val="FFFFFF"/>
                </a:solidFill>
                <a:latin typeface="Century Gothic" charset="0"/>
              </a:rPr>
              <a:t>más</a:t>
            </a:r>
            <a:r>
              <a:rPr lang="en-US" sz="3000" dirty="0" smtClean="0">
                <a:solidFill>
                  <a:srgbClr val="FFFFFF"/>
                </a:solidFill>
                <a:latin typeface="Century Gothic" charset="0"/>
              </a:rPr>
              <a:t> </a:t>
            </a:r>
            <a:r>
              <a:rPr lang="en-US" sz="3000" dirty="0" err="1" smtClean="0">
                <a:solidFill>
                  <a:srgbClr val="FFFFFF"/>
                </a:solidFill>
                <a:latin typeface="Century Gothic" charset="0"/>
              </a:rPr>
              <a:t>tarde</a:t>
            </a:r>
            <a:r>
              <a:rPr lang="en-US" sz="3000" dirty="0" smtClean="0">
                <a:solidFill>
                  <a:srgbClr val="FFFFFF"/>
                </a:solidFill>
                <a:latin typeface="Century Gothic" charset="0"/>
              </a:rPr>
              <a:t> se </a:t>
            </a:r>
            <a:r>
              <a:rPr lang="en-US" sz="3000" dirty="0" err="1" smtClean="0">
                <a:solidFill>
                  <a:srgbClr val="FFFFFF"/>
                </a:solidFill>
                <a:latin typeface="Century Gothic" charset="0"/>
              </a:rPr>
              <a:t>pueden</a:t>
            </a:r>
            <a:r>
              <a:rPr lang="en-US" sz="3000" dirty="0" smtClean="0">
                <a:solidFill>
                  <a:srgbClr val="FFFFFF"/>
                </a:solidFill>
                <a:latin typeface="Century Gothic" charset="0"/>
              </a:rPr>
              <a:t> </a:t>
            </a:r>
            <a:r>
              <a:rPr lang="en-US" sz="3000" dirty="0" err="1" smtClean="0">
                <a:solidFill>
                  <a:srgbClr val="FFFFFF"/>
                </a:solidFill>
                <a:latin typeface="Century Gothic" charset="0"/>
              </a:rPr>
              <a:t>proponer</a:t>
            </a:r>
            <a:r>
              <a:rPr lang="en-US" sz="3000" dirty="0" smtClean="0">
                <a:solidFill>
                  <a:srgbClr val="FFFFFF"/>
                </a:solidFill>
                <a:latin typeface="Century Gothic" charset="0"/>
              </a:rPr>
              <a:t>  </a:t>
            </a:r>
            <a:r>
              <a:rPr lang="en-US" sz="3000" dirty="0" err="1" smtClean="0">
                <a:solidFill>
                  <a:srgbClr val="FFFFFF"/>
                </a:solidFill>
                <a:latin typeface="Century Gothic" charset="0"/>
              </a:rPr>
              <a:t>otras</a:t>
            </a:r>
            <a:r>
              <a:rPr lang="en-US" sz="3000" dirty="0" smtClean="0">
                <a:solidFill>
                  <a:srgbClr val="FFFFFF"/>
                </a:solidFill>
                <a:latin typeface="Century Gothic" charset="0"/>
              </a:rPr>
              <a:t> </a:t>
            </a:r>
            <a:r>
              <a:rPr lang="en-US" sz="3000" dirty="0" err="1" smtClean="0">
                <a:solidFill>
                  <a:srgbClr val="FFFFFF"/>
                </a:solidFill>
                <a:latin typeface="Century Gothic" charset="0"/>
              </a:rPr>
              <a:t>áreas</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Antes de </a:t>
            </a:r>
            <a:r>
              <a:rPr lang="en-US" sz="3000" dirty="0" err="1" smtClean="0">
                <a:solidFill>
                  <a:srgbClr val="FFFFFF"/>
                </a:solidFill>
                <a:latin typeface="Century Gothic" charset="0"/>
              </a:rPr>
              <a:t>publicar</a:t>
            </a:r>
            <a:r>
              <a:rPr lang="en-US" sz="3000" dirty="0" smtClean="0">
                <a:solidFill>
                  <a:srgbClr val="FFFFFF"/>
                </a:solidFill>
                <a:latin typeface="Century Gothic" charset="0"/>
              </a:rPr>
              <a:t> </a:t>
            </a:r>
            <a:r>
              <a:rPr lang="en-US" sz="3000" dirty="0" err="1" smtClean="0">
                <a:solidFill>
                  <a:srgbClr val="FFFFFF"/>
                </a:solidFill>
                <a:latin typeface="Century Gothic" charset="0"/>
              </a:rPr>
              <a:t>cualquier</a:t>
            </a:r>
            <a:r>
              <a:rPr lang="en-US" sz="3000" dirty="0" smtClean="0">
                <a:solidFill>
                  <a:srgbClr val="FFFFFF"/>
                </a:solidFill>
                <a:latin typeface="Century Gothic" charset="0"/>
              </a:rPr>
              <a:t> post los </a:t>
            </a:r>
            <a:r>
              <a:rPr lang="en-US" sz="3000" dirty="0" err="1" smtClean="0">
                <a:solidFill>
                  <a:srgbClr val="FFFFFF"/>
                </a:solidFill>
                <a:latin typeface="Century Gothic" charset="0"/>
              </a:rPr>
              <a:t>alumnos</a:t>
            </a:r>
            <a:r>
              <a:rPr lang="en-US" sz="3000" dirty="0" smtClean="0">
                <a:solidFill>
                  <a:srgbClr val="FFFFFF"/>
                </a:solidFill>
                <a:latin typeface="Century Gothic" charset="0"/>
              </a:rPr>
              <a:t> </a:t>
            </a:r>
            <a:r>
              <a:rPr lang="en-US" sz="3000" dirty="0" err="1" smtClean="0">
                <a:solidFill>
                  <a:srgbClr val="FFFFFF"/>
                </a:solidFill>
                <a:latin typeface="Century Gothic" charset="0"/>
              </a:rPr>
              <a:t>deben</a:t>
            </a:r>
            <a:r>
              <a:rPr lang="en-US" sz="3000" dirty="0" smtClean="0">
                <a:solidFill>
                  <a:srgbClr val="FFFFFF"/>
                </a:solidFill>
                <a:latin typeface="Century Gothic" charset="0"/>
              </a:rPr>
              <a:t> </a:t>
            </a:r>
            <a:r>
              <a:rPr lang="en-US" sz="3000" dirty="0" err="1" smtClean="0">
                <a:solidFill>
                  <a:srgbClr val="FFFFFF"/>
                </a:solidFill>
                <a:latin typeface="Century Gothic" charset="0"/>
              </a:rPr>
              <a:t>revisar</a:t>
            </a:r>
            <a:r>
              <a:rPr lang="en-US" sz="3000" dirty="0" smtClean="0">
                <a:solidFill>
                  <a:srgbClr val="FFFFFF"/>
                </a:solidFill>
                <a:latin typeface="Century Gothic" charset="0"/>
              </a:rPr>
              <a:t> con la </a:t>
            </a:r>
            <a:r>
              <a:rPr lang="en-US" sz="3000" dirty="0" err="1" smtClean="0">
                <a:solidFill>
                  <a:srgbClr val="FFFFFF"/>
                </a:solidFill>
                <a:latin typeface="Century Gothic" charset="0"/>
              </a:rPr>
              <a:t>tutora-profesora</a:t>
            </a:r>
            <a:r>
              <a:rPr lang="en-US" sz="3000" dirty="0" smtClean="0">
                <a:solidFill>
                  <a:srgbClr val="FFFFFF"/>
                </a:solidFill>
                <a:latin typeface="Century Gothic" charset="0"/>
              </a:rPr>
              <a:t> el </a:t>
            </a:r>
            <a:r>
              <a:rPr lang="en-US" sz="3000" dirty="0" err="1" smtClean="0">
                <a:solidFill>
                  <a:srgbClr val="FFFFFF"/>
                </a:solidFill>
                <a:latin typeface="Century Gothic" charset="0"/>
              </a:rPr>
              <a:t>interés</a:t>
            </a:r>
            <a:r>
              <a:rPr lang="en-US" sz="3000" dirty="0" smtClean="0">
                <a:solidFill>
                  <a:srgbClr val="FFFFFF"/>
                </a:solidFill>
                <a:latin typeface="Century Gothic" charset="0"/>
              </a:rPr>
              <a:t>, </a:t>
            </a:r>
            <a:r>
              <a:rPr lang="en-US" sz="3000" dirty="0" err="1" smtClean="0">
                <a:solidFill>
                  <a:srgbClr val="FFFFFF"/>
                </a:solidFill>
                <a:latin typeface="Century Gothic" charset="0"/>
              </a:rPr>
              <a:t>extensión</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a:t>
            </a:r>
            <a:r>
              <a:rPr lang="en-US" sz="3000" dirty="0" err="1" smtClean="0">
                <a:solidFill>
                  <a:srgbClr val="FFFFFF"/>
                </a:solidFill>
                <a:latin typeface="Century Gothic" charset="0"/>
              </a:rPr>
              <a:t>capacidad</a:t>
            </a:r>
            <a:r>
              <a:rPr lang="en-US" sz="3000" dirty="0" smtClean="0">
                <a:solidFill>
                  <a:srgbClr val="FFFFFF"/>
                </a:solidFill>
                <a:latin typeface="Century Gothic" charset="0"/>
              </a:rPr>
              <a:t> del </a:t>
            </a:r>
            <a:r>
              <a:rPr lang="en-US" sz="3000" dirty="0" err="1" smtClean="0">
                <a:solidFill>
                  <a:srgbClr val="FFFFFF"/>
                </a:solidFill>
                <a:latin typeface="Century Gothic" charset="0"/>
              </a:rPr>
              <a:t>mismo</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457200" y="685800"/>
            <a:ext cx="8229599" cy="707886"/>
          </a:xfrm>
          <a:prstGeom prst="rect">
            <a:avLst/>
          </a:prstGeom>
          <a:noFill/>
        </p:spPr>
        <p:txBody>
          <a:bodyPr wrap="square" rtlCol="0">
            <a:spAutoFit/>
          </a:bodyPr>
          <a:lstStyle/>
          <a:p>
            <a:r>
              <a:rPr lang="en-US" sz="4000" b="1" dirty="0" smtClean="0">
                <a:solidFill>
                  <a:srgbClr val="FF388C"/>
                </a:solidFill>
              </a:rPr>
              <a:t>PARÁMETROS ESTABLECIDOS (I)</a:t>
            </a:r>
            <a:endParaRPr lang="en-US" sz="4000"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670051"/>
            <a:ext cx="8229600" cy="4784724"/>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Pueden</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a:t>
            </a:r>
            <a:r>
              <a:rPr lang="en-US" sz="3000" dirty="0" err="1" smtClean="0">
                <a:solidFill>
                  <a:srgbClr val="FFFFFF"/>
                </a:solidFill>
                <a:latin typeface="Century Gothic" charset="0"/>
              </a:rPr>
              <a:t>deben</a:t>
            </a:r>
            <a:r>
              <a:rPr lang="en-US" sz="3000" dirty="0" smtClean="0">
                <a:solidFill>
                  <a:srgbClr val="FFFFFF"/>
                </a:solidFill>
                <a:latin typeface="Century Gothic" charset="0"/>
              </a:rPr>
              <a:t> </a:t>
            </a:r>
            <a:r>
              <a:rPr lang="en-US" sz="3000" dirty="0" err="1" smtClean="0">
                <a:solidFill>
                  <a:srgbClr val="FFFFFF"/>
                </a:solidFill>
                <a:latin typeface="Century Gothic" charset="0"/>
              </a:rPr>
              <a:t>utilizar</a:t>
            </a:r>
            <a:r>
              <a:rPr lang="en-US" sz="3000" dirty="0" smtClean="0">
                <a:solidFill>
                  <a:srgbClr val="FFFFFF"/>
                </a:solidFill>
                <a:latin typeface="Century Gothic" charset="0"/>
              </a:rPr>
              <a:t> el </a:t>
            </a:r>
            <a:r>
              <a:rPr lang="en-US" sz="3000" dirty="0" err="1" smtClean="0">
                <a:solidFill>
                  <a:srgbClr val="FFFFFF"/>
                </a:solidFill>
                <a:latin typeface="Century Gothic" charset="0"/>
              </a:rPr>
              <a:t>blog</a:t>
            </a:r>
            <a:r>
              <a:rPr lang="en-US" sz="3000" dirty="0" smtClean="0">
                <a:solidFill>
                  <a:srgbClr val="FFFFFF"/>
                </a:solidFill>
                <a:latin typeface="Century Gothic" charset="0"/>
              </a:rPr>
              <a:t> en </a:t>
            </a:r>
            <a:r>
              <a:rPr lang="en-US" sz="3000" dirty="0" err="1" smtClean="0">
                <a:solidFill>
                  <a:srgbClr val="FFFFFF"/>
                </a:solidFill>
                <a:latin typeface="Century Gothic" charset="0"/>
              </a:rPr>
              <a:t>horas</a:t>
            </a:r>
            <a:r>
              <a:rPr lang="en-US" sz="3000" dirty="0" smtClean="0">
                <a:solidFill>
                  <a:srgbClr val="FFFFFF"/>
                </a:solidFill>
                <a:latin typeface="Century Gothic" charset="0"/>
              </a:rPr>
              <a:t> </a:t>
            </a:r>
            <a:r>
              <a:rPr lang="en-US" sz="3000" dirty="0" err="1" smtClean="0">
                <a:solidFill>
                  <a:srgbClr val="FFFFFF"/>
                </a:solidFill>
                <a:latin typeface="Century Gothic" charset="0"/>
              </a:rPr>
              <a:t>lectivas(dentro</a:t>
            </a:r>
            <a:r>
              <a:rPr lang="en-US" sz="3000" dirty="0" smtClean="0">
                <a:solidFill>
                  <a:srgbClr val="FFFFFF"/>
                </a:solidFill>
                <a:latin typeface="Century Gothic" charset="0"/>
              </a:rPr>
              <a:t> del </a:t>
            </a:r>
            <a:r>
              <a:rPr lang="en-US" sz="3000" dirty="0" err="1" smtClean="0">
                <a:solidFill>
                  <a:srgbClr val="FFFFFF"/>
                </a:solidFill>
                <a:latin typeface="Century Gothic" charset="0"/>
              </a:rPr>
              <a:t>centro</a:t>
            </a:r>
            <a:r>
              <a:rPr lang="en-US" sz="3000" dirty="0" smtClean="0">
                <a:solidFill>
                  <a:srgbClr val="FFFFFF"/>
                </a:solidFill>
                <a:latin typeface="Century Gothic" charset="0"/>
              </a:rPr>
              <a:t>) </a:t>
            </a:r>
            <a:r>
              <a:rPr lang="en-US" sz="3000" dirty="0" err="1" smtClean="0">
                <a:solidFill>
                  <a:srgbClr val="FFFFFF"/>
                </a:solidFill>
                <a:latin typeface="Century Gothic" charset="0"/>
              </a:rPr>
              <a:t>así</a:t>
            </a:r>
            <a:r>
              <a:rPr lang="en-US" sz="3000" dirty="0" smtClean="0">
                <a:solidFill>
                  <a:srgbClr val="FFFFFF"/>
                </a:solidFill>
                <a:latin typeface="Century Gothic" charset="0"/>
              </a:rPr>
              <a:t> </a:t>
            </a:r>
            <a:r>
              <a:rPr lang="en-US" sz="3000" dirty="0" err="1" smtClean="0">
                <a:solidFill>
                  <a:srgbClr val="FFFFFF"/>
                </a:solidFill>
                <a:latin typeface="Century Gothic" charset="0"/>
              </a:rPr>
              <a:t>como</a:t>
            </a:r>
            <a:r>
              <a:rPr lang="en-US" sz="3000" dirty="0" smtClean="0">
                <a:solidFill>
                  <a:srgbClr val="FFFFFF"/>
                </a:solidFill>
                <a:latin typeface="Century Gothic" charset="0"/>
              </a:rPr>
              <a:t> </a:t>
            </a:r>
            <a:r>
              <a:rPr lang="en-US" sz="3000" dirty="0" err="1" smtClean="0">
                <a:solidFill>
                  <a:srgbClr val="FFFFFF"/>
                </a:solidFill>
                <a:latin typeface="Century Gothic" charset="0"/>
              </a:rPr>
              <a:t>fuera</a:t>
            </a:r>
            <a:r>
              <a:rPr lang="en-US" sz="3000" dirty="0" smtClean="0">
                <a:solidFill>
                  <a:srgbClr val="FFFFFF"/>
                </a:solidFill>
                <a:latin typeface="Century Gothic" charset="0"/>
              </a:rPr>
              <a:t> del </a:t>
            </a:r>
            <a:r>
              <a:rPr lang="en-US" sz="3000" dirty="0" err="1" smtClean="0">
                <a:solidFill>
                  <a:srgbClr val="FFFFFF"/>
                </a:solidFill>
                <a:latin typeface="Century Gothic" charset="0"/>
              </a:rPr>
              <a:t>horario</a:t>
            </a:r>
            <a:r>
              <a:rPr lang="en-US" sz="3000" dirty="0" smtClean="0">
                <a:solidFill>
                  <a:srgbClr val="FFFFFF"/>
                </a:solidFill>
                <a:latin typeface="Century Gothic" charset="0"/>
              </a:rPr>
              <a:t> </a:t>
            </a:r>
            <a:r>
              <a:rPr lang="en-US" sz="3000" dirty="0" err="1" smtClean="0">
                <a:solidFill>
                  <a:srgbClr val="FFFFFF"/>
                </a:solidFill>
                <a:latin typeface="Century Gothic" charset="0"/>
              </a:rPr>
              <a:t>escolar</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Existe</a:t>
            </a:r>
            <a:r>
              <a:rPr lang="en-US" sz="3000" dirty="0" smtClean="0">
                <a:solidFill>
                  <a:srgbClr val="FFFFFF"/>
                </a:solidFill>
                <a:latin typeface="Century Gothic" charset="0"/>
              </a:rPr>
              <a:t> </a:t>
            </a:r>
            <a:r>
              <a:rPr lang="en-US" sz="3000" dirty="0" err="1" smtClean="0">
                <a:solidFill>
                  <a:srgbClr val="FFFFFF"/>
                </a:solidFill>
                <a:latin typeface="Century Gothic" charset="0"/>
              </a:rPr>
              <a:t>una</a:t>
            </a:r>
            <a:r>
              <a:rPr lang="en-US" sz="3000" dirty="0" smtClean="0">
                <a:solidFill>
                  <a:srgbClr val="FFFFFF"/>
                </a:solidFill>
                <a:latin typeface="Century Gothic" charset="0"/>
              </a:rPr>
              <a:t> </a:t>
            </a:r>
            <a:r>
              <a:rPr lang="en-US" sz="3000" dirty="0" err="1" smtClean="0">
                <a:solidFill>
                  <a:srgbClr val="FFFFFF"/>
                </a:solidFill>
                <a:latin typeface="Century Gothic" charset="0"/>
              </a:rPr>
              <a:t>área</a:t>
            </a:r>
            <a:r>
              <a:rPr lang="en-US" sz="3000" dirty="0" smtClean="0">
                <a:solidFill>
                  <a:srgbClr val="FFFFFF"/>
                </a:solidFill>
                <a:latin typeface="Century Gothic" charset="0"/>
              </a:rPr>
              <a:t> del </a:t>
            </a:r>
            <a:r>
              <a:rPr lang="en-US" sz="3000" dirty="0" err="1" smtClean="0">
                <a:solidFill>
                  <a:srgbClr val="FFFFFF"/>
                </a:solidFill>
                <a:latin typeface="Century Gothic" charset="0"/>
              </a:rPr>
              <a:t>blog</a:t>
            </a:r>
            <a:r>
              <a:rPr lang="en-US" sz="3000" dirty="0" smtClean="0">
                <a:solidFill>
                  <a:srgbClr val="FFFFFF"/>
                </a:solidFill>
                <a:latin typeface="Century Gothic" charset="0"/>
              </a:rPr>
              <a:t> </a:t>
            </a:r>
            <a:r>
              <a:rPr lang="en-US" sz="3000" dirty="0" err="1" smtClean="0">
                <a:solidFill>
                  <a:srgbClr val="FFFFFF"/>
                </a:solidFill>
                <a:latin typeface="Century Gothic" charset="0"/>
              </a:rPr>
              <a:t>dedicada</a:t>
            </a:r>
            <a:r>
              <a:rPr lang="en-US" sz="3000" dirty="0" smtClean="0">
                <a:solidFill>
                  <a:srgbClr val="FFFFFF"/>
                </a:solidFill>
                <a:latin typeface="Century Gothic" charset="0"/>
              </a:rPr>
              <a:t> a la </a:t>
            </a:r>
            <a:r>
              <a:rPr lang="en-US" sz="3000" dirty="0" err="1" smtClean="0">
                <a:solidFill>
                  <a:srgbClr val="FFFFFF"/>
                </a:solidFill>
                <a:latin typeface="Century Gothic" charset="0"/>
              </a:rPr>
              <a:t>sección</a:t>
            </a:r>
            <a:r>
              <a:rPr lang="en-US" sz="3000" dirty="0" smtClean="0">
                <a:solidFill>
                  <a:srgbClr val="FFFFFF"/>
                </a:solidFill>
                <a:latin typeface="Century Gothic" charset="0"/>
              </a:rPr>
              <a:t> </a:t>
            </a:r>
            <a:r>
              <a:rPr lang="en-US" sz="3000" dirty="0" err="1" smtClean="0">
                <a:solidFill>
                  <a:srgbClr val="FFFFFF"/>
                </a:solidFill>
                <a:latin typeface="Century Gothic" charset="0"/>
              </a:rPr>
              <a:t>europea</a:t>
            </a:r>
            <a:r>
              <a:rPr lang="en-US" sz="3000" dirty="0" smtClean="0">
                <a:solidFill>
                  <a:srgbClr val="FFFFFF"/>
                </a:solidFill>
                <a:latin typeface="Century Gothic" charset="0"/>
              </a:rPr>
              <a:t> </a:t>
            </a:r>
            <a:r>
              <a:rPr lang="en-US" sz="3000" dirty="0" err="1" smtClean="0">
                <a:solidFill>
                  <a:srgbClr val="FFFFFF"/>
                </a:solidFill>
                <a:latin typeface="Century Gothic" charset="0"/>
              </a:rPr>
              <a:t>y</a:t>
            </a:r>
            <a:r>
              <a:rPr lang="en-US" sz="3000" dirty="0" smtClean="0">
                <a:solidFill>
                  <a:srgbClr val="FFFFFF"/>
                </a:solidFill>
                <a:latin typeface="Century Gothic" charset="0"/>
              </a:rPr>
              <a:t> </a:t>
            </a:r>
            <a:r>
              <a:rPr lang="en-US" sz="3000" dirty="0" err="1" smtClean="0">
                <a:solidFill>
                  <a:srgbClr val="FFFFFF"/>
                </a:solidFill>
                <a:latin typeface="Century Gothic" charset="0"/>
              </a:rPr>
              <a:t>sus</a:t>
            </a:r>
            <a:r>
              <a:rPr lang="en-US" sz="3000" dirty="0" smtClean="0">
                <a:solidFill>
                  <a:srgbClr val="FFFFFF"/>
                </a:solidFill>
                <a:latin typeface="Century Gothic" charset="0"/>
              </a:rPr>
              <a:t> </a:t>
            </a:r>
            <a:r>
              <a:rPr lang="en-US" sz="3000" dirty="0" err="1" smtClean="0">
                <a:solidFill>
                  <a:srgbClr val="FFFFFF"/>
                </a:solidFill>
                <a:latin typeface="Century Gothic" charset="0"/>
              </a:rPr>
              <a:t>actividades</a:t>
            </a:r>
            <a:r>
              <a:rPr lang="en-US" sz="3000" dirty="0" smtClean="0">
                <a:solidFill>
                  <a:srgbClr val="FFFFFF"/>
                </a:solidFill>
                <a:latin typeface="Century Gothic" charset="0"/>
              </a:rPr>
              <a:t> </a:t>
            </a:r>
            <a:r>
              <a:rPr lang="en-US" sz="3000" dirty="0" err="1" smtClean="0">
                <a:solidFill>
                  <a:srgbClr val="FFFFFF"/>
                </a:solidFill>
                <a:latin typeface="Century Gothic" charset="0"/>
              </a:rPr>
              <a:t>comunes</a:t>
            </a:r>
            <a:r>
              <a:rPr lang="en-US" sz="3000" dirty="0" smtClean="0">
                <a:solidFill>
                  <a:srgbClr val="FFFFFF"/>
                </a:solidFill>
                <a:latin typeface="Century Gothic" charset="0"/>
              </a:rPr>
              <a:t> </a:t>
            </a:r>
            <a:r>
              <a:rPr lang="en-US" sz="3000" dirty="0" err="1" smtClean="0">
                <a:solidFill>
                  <a:srgbClr val="FFFFFF"/>
                </a:solidFill>
                <a:latin typeface="Century Gothic" charset="0"/>
              </a:rPr>
              <a:t>dentro</a:t>
            </a:r>
            <a:r>
              <a:rPr lang="en-US" sz="3000" dirty="0" smtClean="0">
                <a:solidFill>
                  <a:srgbClr val="FFFFFF"/>
                </a:solidFill>
                <a:latin typeface="Century Gothic" charset="0"/>
              </a:rPr>
              <a:t> del </a:t>
            </a:r>
            <a:r>
              <a:rPr lang="en-US" sz="3000" dirty="0" err="1" smtClean="0">
                <a:solidFill>
                  <a:srgbClr val="FFFFFF"/>
                </a:solidFill>
                <a:latin typeface="Century Gothic" charset="0"/>
              </a:rPr>
              <a:t>grupo</a:t>
            </a: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Existen</a:t>
            </a:r>
            <a:r>
              <a:rPr lang="en-US" sz="3000" dirty="0" smtClean="0">
                <a:solidFill>
                  <a:srgbClr val="FFFFFF"/>
                </a:solidFill>
                <a:latin typeface="Century Gothic" charset="0"/>
              </a:rPr>
              <a:t> </a:t>
            </a:r>
            <a:r>
              <a:rPr lang="en-US" sz="3000" dirty="0" err="1" smtClean="0">
                <a:solidFill>
                  <a:srgbClr val="FFFFFF"/>
                </a:solidFill>
                <a:latin typeface="Century Gothic" charset="0"/>
              </a:rPr>
              <a:t>apartados</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a:t>
            </a:r>
            <a:r>
              <a:rPr lang="en-US" sz="3000" dirty="0" err="1" smtClean="0">
                <a:solidFill>
                  <a:srgbClr val="FFFFFF"/>
                </a:solidFill>
                <a:latin typeface="Century Gothic" charset="0"/>
              </a:rPr>
              <a:t>sólo</a:t>
            </a:r>
            <a:r>
              <a:rPr lang="en-US" sz="3000" dirty="0" smtClean="0">
                <a:solidFill>
                  <a:srgbClr val="FFFFFF"/>
                </a:solidFill>
                <a:latin typeface="Century Gothic" charset="0"/>
              </a:rPr>
              <a:t> se publican en </a:t>
            </a:r>
            <a:r>
              <a:rPr lang="en-US" sz="3000" dirty="0" err="1" smtClean="0">
                <a:solidFill>
                  <a:srgbClr val="FFFFFF"/>
                </a:solidFill>
                <a:latin typeface="Century Gothic" charset="0"/>
              </a:rPr>
              <a:t>lengua</a:t>
            </a:r>
            <a:r>
              <a:rPr lang="en-US" sz="3000" dirty="0" smtClean="0">
                <a:solidFill>
                  <a:srgbClr val="FFFFFF"/>
                </a:solidFill>
                <a:latin typeface="Century Gothic" charset="0"/>
              </a:rPr>
              <a:t> </a:t>
            </a:r>
            <a:r>
              <a:rPr lang="en-US" sz="3000" dirty="0" err="1" smtClean="0">
                <a:solidFill>
                  <a:srgbClr val="FFFFFF"/>
                </a:solidFill>
                <a:latin typeface="Century Gothic" charset="0"/>
              </a:rPr>
              <a:t>francesa</a:t>
            </a:r>
            <a:r>
              <a:rPr lang="en-US" sz="3000" dirty="0" smtClean="0">
                <a:solidFill>
                  <a:srgbClr val="FFFFFF"/>
                </a:solidFill>
                <a:latin typeface="Century Gothic" charset="0"/>
              </a:rPr>
              <a:t>.</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p:txBody>
      </p:sp>
      <p:sp>
        <p:nvSpPr>
          <p:cNvPr id="9" name="TextBox 8"/>
          <p:cNvSpPr txBox="1"/>
          <p:nvPr/>
        </p:nvSpPr>
        <p:spPr>
          <a:xfrm>
            <a:off x="457200" y="685800"/>
            <a:ext cx="8229599" cy="707886"/>
          </a:xfrm>
          <a:prstGeom prst="rect">
            <a:avLst/>
          </a:prstGeom>
          <a:noFill/>
        </p:spPr>
        <p:txBody>
          <a:bodyPr wrap="square" rtlCol="0">
            <a:spAutoFit/>
          </a:bodyPr>
          <a:lstStyle/>
          <a:p>
            <a:r>
              <a:rPr lang="en-US" sz="4000" b="1" dirty="0" smtClean="0">
                <a:solidFill>
                  <a:srgbClr val="FF388C"/>
                </a:solidFill>
              </a:rPr>
              <a:t>PARÁMETROS ESTABLECIDOS (II)</a:t>
            </a:r>
            <a:endParaRPr lang="en-US" sz="4000"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39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gn="just">
              <a:lnSpc>
                <a:spcPct val="99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200" b="1" dirty="0" smtClean="0">
                <a:solidFill>
                  <a:srgbClr val="FFFFFF"/>
                </a:solidFill>
                <a:latin typeface="Century Gothic" charset="0"/>
              </a:rPr>
              <a:t>Se trata de una tarea colaborativa de gestión del conocimiento que supone un aprendizaje alrededor de la competencia digital y del tratamiento de la información multimedia al mismo tiempo que la social y la comunicativa ya que </a:t>
            </a:r>
            <a:r>
              <a:rPr lang="es-ES_tradnl" sz="3200" b="1" dirty="0">
                <a:solidFill>
                  <a:srgbClr val="FFFFFF"/>
                </a:solidFill>
                <a:latin typeface="Century Gothic" charset="0"/>
              </a:rPr>
              <a:t>e</a:t>
            </a:r>
            <a:r>
              <a:rPr lang="es-ES_tradnl" sz="3200" b="1" dirty="0" smtClean="0">
                <a:solidFill>
                  <a:srgbClr val="FFFFFF"/>
                </a:solidFill>
                <a:latin typeface="Century Gothic" charset="0"/>
              </a:rPr>
              <a:t>s un grupo de alumnos de Sección Europea en lengua francesa. </a:t>
            </a:r>
            <a:endParaRPr lang="es-ES_tradnl" sz="3200" b="1" dirty="0">
              <a:solidFill>
                <a:srgbClr val="FFFFFF"/>
              </a:solidFill>
              <a:latin typeface="Century Gothic" charset="0"/>
            </a:endParaRPr>
          </a:p>
        </p:txBody>
      </p:sp>
      <p:sp>
        <p:nvSpPr>
          <p:cNvPr id="8" name="TextBox 7"/>
          <p:cNvSpPr txBox="1"/>
          <p:nvPr/>
        </p:nvSpPr>
        <p:spPr>
          <a:xfrm>
            <a:off x="838200" y="304800"/>
            <a:ext cx="6781800" cy="1138773"/>
          </a:xfrm>
          <a:prstGeom prst="rect">
            <a:avLst/>
          </a:prstGeom>
          <a:noFill/>
        </p:spPr>
        <p:txBody>
          <a:bodyPr wrap="square" rtlCol="0">
            <a:spAutoFit/>
          </a:bodyPr>
          <a:lstStyle/>
          <a:p>
            <a:endParaRPr lang="en-US" sz="2800" b="1" dirty="0" smtClean="0">
              <a:solidFill>
                <a:schemeClr val="accent1"/>
              </a:solidFill>
            </a:endParaRPr>
          </a:p>
          <a:p>
            <a:r>
              <a:rPr lang="en-US" sz="4000" b="1" dirty="0" smtClean="0">
                <a:solidFill>
                  <a:schemeClr val="accent1"/>
                </a:solidFill>
              </a:rPr>
              <a:t>METODOLOGÍA</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3" name="Text Box 3"/>
          <p:cNvSpPr txBox="1">
            <a:spLocks noChangeArrowheads="1"/>
          </p:cNvSpPr>
          <p:nvPr/>
        </p:nvSpPr>
        <p:spPr bwMode="auto">
          <a:xfrm>
            <a:off x="450850" y="261938"/>
            <a:ext cx="8242301" cy="1408113"/>
          </a:xfrm>
          <a:prstGeom prst="rect">
            <a:avLst/>
          </a:prstGeom>
          <a:noFill/>
          <a:ln w="9525">
            <a:noFill/>
            <a:round/>
            <a:headEnd/>
            <a:tailEnd/>
          </a:ln>
        </p:spPr>
        <p:txBody>
          <a:bodyPr wrap="none" anchor="ctr">
            <a:prstTxWarp prst="textNoShape">
              <a:avLst/>
            </a:prstTxWarp>
          </a:bodyPr>
          <a:lstStyle/>
          <a:p>
            <a:endParaRPr lang="en-US"/>
          </a:p>
        </p:txBody>
      </p:sp>
      <p:sp>
        <p:nvSpPr>
          <p:cNvPr id="224259" name="Text Box 4"/>
          <p:cNvSpPr txBox="1">
            <a:spLocks noChangeArrowheads="1"/>
          </p:cNvSpPr>
          <p:nvPr/>
        </p:nvSpPr>
        <p:spPr bwMode="auto">
          <a:xfrm>
            <a:off x="457200" y="1066800"/>
            <a:ext cx="8229600" cy="5387975"/>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err="1" smtClean="0">
                <a:solidFill>
                  <a:srgbClr val="FFFFFF"/>
                </a:solidFill>
                <a:latin typeface="Century Gothic" charset="0"/>
              </a:rPr>
              <a:t>Herramienta</a:t>
            </a:r>
            <a:r>
              <a:rPr lang="en-US" sz="3000" dirty="0" smtClean="0">
                <a:solidFill>
                  <a:srgbClr val="FFFFFF"/>
                </a:solidFill>
                <a:latin typeface="Century Gothic" charset="0"/>
              </a:rPr>
              <a:t> </a:t>
            </a:r>
            <a:r>
              <a:rPr lang="en-US" sz="3000" dirty="0" err="1" smtClean="0">
                <a:solidFill>
                  <a:srgbClr val="FFFFFF"/>
                </a:solidFill>
                <a:latin typeface="Century Gothic" charset="0"/>
              </a:rPr>
              <a:t>interpretativa</a:t>
            </a:r>
            <a:r>
              <a:rPr lang="en-US" sz="3000" dirty="0" smtClean="0">
                <a:solidFill>
                  <a:srgbClr val="FFFFFF"/>
                </a:solidFill>
                <a:latin typeface="Century Gothic" charset="0"/>
              </a:rPr>
              <a:t> dado </a:t>
            </a:r>
            <a:r>
              <a:rPr lang="en-US" sz="3000" dirty="0" err="1" smtClean="0">
                <a:solidFill>
                  <a:srgbClr val="FFFFFF"/>
                </a:solidFill>
                <a:latin typeface="Century Gothic" charset="0"/>
              </a:rPr>
              <a:t>que</a:t>
            </a:r>
            <a:r>
              <a:rPr lang="en-US" sz="3000" dirty="0" smtClean="0">
                <a:solidFill>
                  <a:srgbClr val="FFFFFF"/>
                </a:solidFill>
                <a:latin typeface="Century Gothic" charset="0"/>
              </a:rPr>
              <a:t> no se </a:t>
            </a:r>
            <a:r>
              <a:rPr lang="en-US" sz="3000" dirty="0" err="1" smtClean="0">
                <a:solidFill>
                  <a:srgbClr val="FFFFFF"/>
                </a:solidFill>
                <a:latin typeface="Century Gothic" charset="0"/>
              </a:rPr>
              <a:t>fundamenta</a:t>
            </a:r>
            <a:r>
              <a:rPr lang="en-US" sz="3000" dirty="0" smtClean="0">
                <a:solidFill>
                  <a:srgbClr val="FFFFFF"/>
                </a:solidFill>
                <a:latin typeface="Century Gothic" charset="0"/>
              </a:rPr>
              <a:t> en </a:t>
            </a:r>
            <a:r>
              <a:rPr lang="en-US" sz="3000" dirty="0" err="1" smtClean="0">
                <a:solidFill>
                  <a:srgbClr val="FFFFFF"/>
                </a:solidFill>
                <a:latin typeface="Century Gothic" charset="0"/>
              </a:rPr>
              <a:t>las</a:t>
            </a:r>
            <a:r>
              <a:rPr lang="en-US" sz="3000" dirty="0" smtClean="0">
                <a:solidFill>
                  <a:srgbClr val="FFFFFF"/>
                </a:solidFill>
                <a:latin typeface="Century Gothic" charset="0"/>
              </a:rPr>
              <a:t> </a:t>
            </a:r>
            <a:r>
              <a:rPr lang="en-US" sz="3000" dirty="0" err="1" smtClean="0">
                <a:solidFill>
                  <a:srgbClr val="FFFFFF"/>
                </a:solidFill>
                <a:latin typeface="Century Gothic" charset="0"/>
              </a:rPr>
              <a:t>respuestas</a:t>
            </a:r>
            <a:r>
              <a:rPr lang="en-US" sz="3000" dirty="0" smtClean="0">
                <a:solidFill>
                  <a:srgbClr val="FFFFFF"/>
                </a:solidFill>
                <a:latin typeface="Century Gothic" charset="0"/>
              </a:rPr>
              <a:t> </a:t>
            </a:r>
            <a:r>
              <a:rPr lang="en-US" sz="3000" dirty="0" err="1" smtClean="0">
                <a:solidFill>
                  <a:srgbClr val="FFFFFF"/>
                </a:solidFill>
                <a:latin typeface="Century Gothic" charset="0"/>
              </a:rPr>
              <a:t>correctas</a:t>
            </a:r>
            <a:r>
              <a:rPr lang="en-US" sz="3000" dirty="0" smtClean="0">
                <a:solidFill>
                  <a:srgbClr val="FFFFFF"/>
                </a:solidFill>
                <a:latin typeface="Century Gothic" charset="0"/>
              </a:rPr>
              <a:t> </a:t>
            </a:r>
            <a:r>
              <a:rPr lang="en-US" sz="3000" dirty="0" err="1" smtClean="0">
                <a:solidFill>
                  <a:srgbClr val="FFFFFF"/>
                </a:solidFill>
                <a:latin typeface="Century Gothic" charset="0"/>
              </a:rPr>
              <a:t>o</a:t>
            </a:r>
            <a:r>
              <a:rPr lang="en-US" sz="3000" dirty="0" smtClean="0">
                <a:solidFill>
                  <a:srgbClr val="FFFFFF"/>
                </a:solidFill>
                <a:latin typeface="Century Gothic" charset="0"/>
              </a:rPr>
              <a:t> </a:t>
            </a:r>
            <a:r>
              <a:rPr lang="en-US" sz="3000" dirty="0" err="1" smtClean="0">
                <a:solidFill>
                  <a:srgbClr val="FFFFFF"/>
                </a:solidFill>
                <a:latin typeface="Century Gothic" charset="0"/>
              </a:rPr>
              <a:t>equivocadas</a:t>
            </a:r>
            <a:r>
              <a:rPr lang="en-US" sz="3000" dirty="0" smtClean="0">
                <a:solidFill>
                  <a:srgbClr val="FFFFFF"/>
                </a:solidFill>
                <a:latin typeface="Century Gothic" charset="0"/>
              </a:rPr>
              <a:t> de </a:t>
            </a:r>
            <a:r>
              <a:rPr lang="en-US" sz="3000" dirty="0" err="1" smtClean="0">
                <a:solidFill>
                  <a:srgbClr val="FFFFFF"/>
                </a:solidFill>
                <a:latin typeface="Century Gothic" charset="0"/>
              </a:rPr>
              <a:t>aquello</a:t>
            </a:r>
            <a:r>
              <a:rPr lang="en-US" sz="3000" dirty="0" smtClean="0">
                <a:solidFill>
                  <a:srgbClr val="FFFFFF"/>
                </a:solidFill>
                <a:latin typeface="Century Gothic" charset="0"/>
              </a:rPr>
              <a:t> </a:t>
            </a:r>
            <a:r>
              <a:rPr lang="en-US" sz="3000" dirty="0" err="1" smtClean="0">
                <a:solidFill>
                  <a:srgbClr val="FFFFFF"/>
                </a:solidFill>
                <a:latin typeface="Century Gothic" charset="0"/>
              </a:rPr>
              <a:t>que</a:t>
            </a:r>
            <a:r>
              <a:rPr lang="en-US" sz="3000" dirty="0" smtClean="0">
                <a:solidFill>
                  <a:srgbClr val="FFFFFF"/>
                </a:solidFill>
                <a:latin typeface="Century Gothic" charset="0"/>
              </a:rPr>
              <a:t> se </a:t>
            </a:r>
            <a:r>
              <a:rPr lang="en-US" sz="3000" dirty="0" err="1" smtClean="0">
                <a:solidFill>
                  <a:srgbClr val="FFFFFF"/>
                </a:solidFill>
                <a:latin typeface="Century Gothic" charset="0"/>
              </a:rPr>
              <a:t>está</a:t>
            </a:r>
            <a:r>
              <a:rPr lang="en-US" sz="3000" dirty="0" smtClean="0">
                <a:solidFill>
                  <a:srgbClr val="FFFFFF"/>
                </a:solidFill>
                <a:latin typeface="Century Gothic" charset="0"/>
              </a:rPr>
              <a:t> </a:t>
            </a:r>
            <a:r>
              <a:rPr lang="en-US" sz="3000" dirty="0" err="1" smtClean="0">
                <a:solidFill>
                  <a:srgbClr val="FFFFFF"/>
                </a:solidFill>
                <a:latin typeface="Century Gothic" charset="0"/>
              </a:rPr>
              <a:t>investigando</a:t>
            </a:r>
            <a:r>
              <a:rPr lang="en-US" sz="3000" dirty="0" smtClean="0">
                <a:solidFill>
                  <a:srgbClr val="FFFFFF"/>
                </a:solidFill>
                <a:latin typeface="Century Gothic" charset="0"/>
              </a:rPr>
              <a:t> </a:t>
            </a:r>
            <a:r>
              <a:rPr lang="en-US" sz="3000" dirty="0" err="1" smtClean="0">
                <a:solidFill>
                  <a:srgbClr val="FFFFFF"/>
                </a:solidFill>
                <a:latin typeface="Century Gothic" charset="0"/>
              </a:rPr>
              <a:t>sino</a:t>
            </a:r>
            <a:r>
              <a:rPr lang="en-US" sz="3000" dirty="0" smtClean="0">
                <a:solidFill>
                  <a:srgbClr val="FFFFFF"/>
                </a:solidFill>
                <a:latin typeface="Century Gothic" charset="0"/>
              </a:rPr>
              <a:t> en </a:t>
            </a:r>
            <a:r>
              <a:rPr lang="en-US" sz="3000" dirty="0" err="1" smtClean="0">
                <a:solidFill>
                  <a:srgbClr val="FFFFFF"/>
                </a:solidFill>
                <a:latin typeface="Century Gothic" charset="0"/>
              </a:rPr>
              <a:t>las</a:t>
            </a:r>
            <a:r>
              <a:rPr lang="en-US" sz="3000" dirty="0" smtClean="0">
                <a:solidFill>
                  <a:srgbClr val="FFFFFF"/>
                </a:solidFill>
                <a:latin typeface="Century Gothic" charset="0"/>
              </a:rPr>
              <a:t> </a:t>
            </a:r>
            <a:r>
              <a:rPr lang="en-US" sz="3000" dirty="0" err="1" smtClean="0">
                <a:solidFill>
                  <a:srgbClr val="FFFFFF"/>
                </a:solidFill>
                <a:latin typeface="Century Gothic" charset="0"/>
              </a:rPr>
              <a:t>diferentes</a:t>
            </a:r>
            <a:r>
              <a:rPr lang="en-US" sz="3000" dirty="0" smtClean="0">
                <a:solidFill>
                  <a:srgbClr val="FFFFFF"/>
                </a:solidFill>
                <a:latin typeface="Century Gothic" charset="0"/>
              </a:rPr>
              <a:t> </a:t>
            </a:r>
            <a:r>
              <a:rPr lang="en-US" sz="3000" dirty="0" err="1" smtClean="0">
                <a:solidFill>
                  <a:srgbClr val="FFFFFF"/>
                </a:solidFill>
                <a:latin typeface="Century Gothic" charset="0"/>
              </a:rPr>
              <a:t>soluciones</a:t>
            </a:r>
            <a:r>
              <a:rPr lang="en-US" sz="3000" dirty="0" smtClean="0">
                <a:solidFill>
                  <a:srgbClr val="FFFFFF"/>
                </a:solidFill>
                <a:latin typeface="Century Gothic" charset="0"/>
              </a:rPr>
              <a:t> </a:t>
            </a:r>
            <a:r>
              <a:rPr lang="en-US" sz="3000" dirty="0" err="1" smtClean="0">
                <a:solidFill>
                  <a:srgbClr val="FFFFFF"/>
                </a:solidFill>
                <a:latin typeface="Century Gothic" charset="0"/>
              </a:rPr>
              <a:t>adoptadas</a:t>
            </a:r>
            <a:r>
              <a:rPr lang="en-US" sz="3000" dirty="0" smtClean="0">
                <a:solidFill>
                  <a:srgbClr val="FFFFFF"/>
                </a:solidFill>
                <a:latin typeface="Century Gothic" charset="0"/>
              </a:rPr>
              <a:t>, </a:t>
            </a:r>
            <a:r>
              <a:rPr lang="en-US" sz="3000" dirty="0" err="1" smtClean="0">
                <a:solidFill>
                  <a:srgbClr val="FFFFFF"/>
                </a:solidFill>
                <a:latin typeface="Century Gothic" charset="0"/>
              </a:rPr>
              <a:t>interpretadas</a:t>
            </a:r>
            <a:r>
              <a:rPr lang="en-US" sz="3000" dirty="0" smtClean="0">
                <a:solidFill>
                  <a:srgbClr val="FFFFFF"/>
                </a:solidFill>
                <a:latin typeface="Century Gothic" charset="0"/>
              </a:rPr>
              <a:t> </a:t>
            </a:r>
            <a:r>
              <a:rPr lang="en-US" sz="3000" dirty="0" err="1" smtClean="0">
                <a:solidFill>
                  <a:srgbClr val="FFFFFF"/>
                </a:solidFill>
                <a:latin typeface="Century Gothic" charset="0"/>
              </a:rPr>
              <a:t>u</a:t>
            </a:r>
            <a:r>
              <a:rPr lang="en-US" sz="3000" dirty="0" smtClean="0">
                <a:solidFill>
                  <a:srgbClr val="FFFFFF"/>
                </a:solidFill>
                <a:latin typeface="Century Gothic" charset="0"/>
              </a:rPr>
              <a:t> </a:t>
            </a:r>
            <a:r>
              <a:rPr lang="en-US" sz="3000" dirty="0" err="1" smtClean="0">
                <a:solidFill>
                  <a:srgbClr val="FFFFFF"/>
                </a:solidFill>
                <a:latin typeface="Century Gothic" charset="0"/>
              </a:rPr>
              <a:t>observadas</a:t>
            </a:r>
            <a:r>
              <a:rPr lang="en-US" sz="3000" dirty="0" smtClean="0">
                <a:solidFill>
                  <a:srgbClr val="FFFFFF"/>
                </a:solidFill>
                <a:latin typeface="Century Gothic" charset="0"/>
              </a:rPr>
              <a:t> </a:t>
            </a:r>
            <a:r>
              <a:rPr lang="en-US" sz="3000" dirty="0" err="1" smtClean="0">
                <a:solidFill>
                  <a:srgbClr val="FFFFFF"/>
                </a:solidFill>
                <a:latin typeface="Century Gothic" charset="0"/>
              </a:rPr>
              <a:t>por</a:t>
            </a:r>
            <a:r>
              <a:rPr lang="en-US" sz="3000" dirty="0" smtClean="0">
                <a:solidFill>
                  <a:srgbClr val="FFFFFF"/>
                </a:solidFill>
                <a:latin typeface="Century Gothic" charset="0"/>
              </a:rPr>
              <a:t> </a:t>
            </a:r>
            <a:r>
              <a:rPr lang="en-US" sz="3000" dirty="0" err="1" smtClean="0">
                <a:solidFill>
                  <a:srgbClr val="FFFFFF"/>
                </a:solidFill>
                <a:latin typeface="Century Gothic" charset="0"/>
              </a:rPr>
              <a:t>todos</a:t>
            </a:r>
            <a:r>
              <a:rPr lang="en-US" sz="3000" dirty="0" smtClean="0">
                <a:solidFill>
                  <a:srgbClr val="FFFFFF"/>
                </a:solidFill>
                <a:latin typeface="Century Gothic" charset="0"/>
              </a:rPr>
              <a:t> los </a:t>
            </a:r>
            <a:r>
              <a:rPr lang="en-US" sz="3000" dirty="0" err="1" smtClean="0">
                <a:solidFill>
                  <a:srgbClr val="FFFFFF"/>
                </a:solidFill>
                <a:latin typeface="Century Gothic" charset="0"/>
              </a:rPr>
              <a:t>participantes</a:t>
            </a:r>
            <a:r>
              <a:rPr lang="en-US" sz="3000" dirty="0" smtClean="0">
                <a:solidFill>
                  <a:srgbClr val="FFFFFF"/>
                </a:solidFill>
                <a:latin typeface="Century Gothic" charset="0"/>
              </a:rPr>
              <a:t> del </a:t>
            </a:r>
            <a:r>
              <a:rPr lang="en-US" sz="3000" dirty="0" err="1" smtClean="0">
                <a:solidFill>
                  <a:srgbClr val="FFFFFF"/>
                </a:solidFill>
                <a:latin typeface="Century Gothic" charset="0"/>
              </a:rPr>
              <a:t>proceso</a:t>
            </a:r>
            <a:r>
              <a:rPr lang="en-US" sz="3000" dirty="0" smtClean="0">
                <a:solidFill>
                  <a:srgbClr val="FFFFFF"/>
                </a:solidFill>
                <a:latin typeface="Century Gothic" charset="0"/>
              </a:rPr>
              <a:t> </a:t>
            </a:r>
            <a:r>
              <a:rPr lang="en-US" sz="3000" dirty="0" err="1" smtClean="0">
                <a:solidFill>
                  <a:srgbClr val="FFFFFF"/>
                </a:solidFill>
                <a:latin typeface="Century Gothic" charset="0"/>
              </a:rPr>
              <a:t>metodológico</a:t>
            </a:r>
            <a:r>
              <a:rPr lang="en-US" sz="3000" dirty="0" smtClean="0">
                <a:solidFill>
                  <a:srgbClr val="FFFFFF"/>
                </a:solidFill>
                <a:latin typeface="Century Gothic" charset="0"/>
              </a:rPr>
              <a:t>.</a:t>
            </a:r>
          </a:p>
        </p:txBody>
      </p:sp>
      <p:sp>
        <p:nvSpPr>
          <p:cNvPr id="9" name="TextBox 8"/>
          <p:cNvSpPr txBox="1"/>
          <p:nvPr/>
        </p:nvSpPr>
        <p:spPr>
          <a:xfrm>
            <a:off x="838200" y="261938"/>
            <a:ext cx="5334000" cy="707886"/>
          </a:xfrm>
          <a:prstGeom prst="rect">
            <a:avLst/>
          </a:prstGeom>
          <a:noFill/>
        </p:spPr>
        <p:txBody>
          <a:bodyPr wrap="square" rtlCol="0">
            <a:spAutoFit/>
          </a:bodyPr>
          <a:lstStyle/>
          <a:p>
            <a:r>
              <a:rPr lang="en-US" sz="4000" b="1" dirty="0" err="1" smtClean="0">
                <a:solidFill>
                  <a:srgbClr val="FF388C"/>
                </a:solidFill>
              </a:rPr>
              <a:t>Parámetros</a:t>
            </a:r>
            <a:r>
              <a:rPr lang="en-US" sz="4000" b="1" dirty="0" smtClean="0">
                <a:solidFill>
                  <a:srgbClr val="FF388C"/>
                </a:solidFill>
              </a:rPr>
              <a:t> (III)</a:t>
            </a:r>
            <a:endParaRPr lang="en-US" dirty="0"/>
          </a:p>
        </p:txBody>
      </p:sp>
      <p:sp>
        <p:nvSpPr>
          <p:cNvPr id="6" name="Footer Placeholder 5"/>
          <p:cNvSpPr>
            <a:spLocks noGrp="1"/>
          </p:cNvSpPr>
          <p:nvPr>
            <p:ph type="ftr" sz="quarter" idx="11"/>
          </p:nvPr>
        </p:nvSpPr>
        <p:spPr/>
        <p:txBody>
          <a:bodyPr/>
          <a:lstStyle/>
          <a:p>
            <a:r>
              <a:rPr lang="en-US" smtClean="0"/>
              <a:t>BLOGUEANDO. ESTER MICÓ AMIGO</a:t>
            </a:r>
            <a:endParaRPr lang="en-US"/>
          </a:p>
        </p:txBody>
      </p:sp>
      <p:sp>
        <p:nvSpPr>
          <p:cNvPr id="7" name="Slide Number Placeholder 6"/>
          <p:cNvSpPr>
            <a:spLocks noGrp="1"/>
          </p:cNvSpPr>
          <p:nvPr>
            <p:ph type="sldNum" sz="quarter" idx="12"/>
          </p:nvPr>
        </p:nvSpPr>
        <p:spPr/>
        <p:txBody>
          <a:bodyPr/>
          <a:lstStyle/>
          <a:p>
            <a:fld id="{A311B868-9968-964B-987B-2B9F085C14A8}" type="slidenum">
              <a:rPr lang="en-US" smtClean="0"/>
              <a:pPr/>
              <a:t>40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6" name="Group 6"/>
          <p:cNvGraphicFramePr>
            <a:graphicFrameLocks noGrp="1"/>
          </p:cNvGraphicFramePr>
          <p:nvPr/>
        </p:nvGraphicFramePr>
        <p:xfrm>
          <a:off x="228601" y="1143000"/>
          <a:ext cx="8459788" cy="5310189"/>
        </p:xfrm>
        <a:graphic>
          <a:graphicData uri="http://schemas.openxmlformats.org/drawingml/2006/table">
            <a:tbl>
              <a:tblPr/>
              <a:tblGrid>
                <a:gridCol w="2285999"/>
                <a:gridCol w="1944711"/>
                <a:gridCol w="2114539"/>
                <a:gridCol w="2114539"/>
              </a:tblGrid>
              <a:tr h="460375">
                <a:tc>
                  <a:txBody>
                    <a:bodyPr/>
                    <a:lstStyle/>
                    <a:p>
                      <a:endParaRPr lang="en-US"/>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1" i="0" u="none" strike="noStrike" cap="none" normalizeH="0" baseline="0" dirty="0" smtClean="0">
                          <a:ln>
                            <a:noFill/>
                          </a:ln>
                          <a:solidFill>
                            <a:srgbClr val="FFFFFF"/>
                          </a:solidFill>
                          <a:effectLst/>
                          <a:latin typeface="Century Gothic" pitchFamily="-111" charset="0"/>
                          <a:ea typeface="Arial Unicode MS" pitchFamily="-111" charset="0"/>
                          <a:cs typeface="Arial Unicode MS" pitchFamily="-111" charset="0"/>
                        </a:rPr>
                        <a:t>CORRECTO</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1" i="0" u="none" strike="noStrike" cap="none" normalizeH="0" baseline="0" dirty="0" smtClean="0">
                          <a:ln>
                            <a:noFill/>
                          </a:ln>
                          <a:solidFill>
                            <a:srgbClr val="FFFFFF"/>
                          </a:solidFill>
                          <a:effectLst/>
                          <a:latin typeface="Century Gothic" pitchFamily="-111" charset="0"/>
                          <a:ea typeface="Arial Unicode MS" pitchFamily="-111" charset="0"/>
                          <a:cs typeface="Arial Unicode MS" pitchFamily="-111" charset="0"/>
                        </a:rPr>
                        <a:t>BIEN</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1" i="0" u="none" strike="noStrike" cap="none" normalizeH="0" baseline="0" dirty="0" smtClean="0">
                          <a:ln>
                            <a:noFill/>
                          </a:ln>
                          <a:solidFill>
                            <a:srgbClr val="FFFFFF"/>
                          </a:solidFill>
                          <a:effectLst/>
                          <a:latin typeface="Century Gothic" pitchFamily="-111" charset="0"/>
                          <a:ea typeface="Arial Unicode MS" pitchFamily="-111" charset="0"/>
                          <a:cs typeface="Arial Unicode MS" pitchFamily="-111" charset="0"/>
                        </a:rPr>
                        <a:t>EXCELENTE</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r>
              <a:tr h="823913">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COOPERACIÓN</a:t>
                      </a:r>
                      <a:endParaRPr kumimoji="0" lang="en-US" sz="18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aportado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ideas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observaciones</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aportado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ideas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oportunas</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aportado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ideas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activamente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con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observaciones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interesantes</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r>
              <a:tr h="1189038">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RESPONSABILIDAD</a:t>
                      </a:r>
                      <a:endParaRPr kumimoji="0" lang="en-US" sz="18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hecho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vuestra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parte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trabajo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explicándosela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compañeros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hecho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vuestra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parte individual del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trabajo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l’heu</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exposat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i</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heu</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acceptat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les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crítiques</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Heu fet la vostra part, l’heu defensat I argumantat I heu acceptat les incrítiques incorporant les bones suggerències</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r>
              <a:tr h="1006475">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RELACIÓN</a:t>
                      </a:r>
                      <a:endParaRPr kumimoji="0" lang="en-US" sz="18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agrupado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cada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momento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según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se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demandaba</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Us heu agrupat segons les necessitats en cada moment I heu acceptat els canvis de situacions</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Us heu agrupat I heu sabut adatar la vostra situació a la dels vostres companys a cada moment.</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r>
              <a:tr h="1189038">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CONFLICTOS</a:t>
                      </a:r>
                      <a:endParaRPr kumimoji="0" lang="en-US" sz="18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En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momentos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desacuerdo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escichado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opinión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compañeros</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En el moments de desacord heu escoltat l’opinió dels companys I heu argumentat la vostra.</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En el moments de desacord heu escoltat l’opinió dels companys I heu argumentat la vostra arribant al consens.</a:t>
                      </a:r>
                    </a:p>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r>
              <a:tr h="641350">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8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ESPACIO/TIEMPO</a:t>
                      </a:r>
                      <a:endParaRPr kumimoji="0" lang="en-US" sz="18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Habéis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presentado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trabajo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en 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momento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acordado</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Us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heu</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organitzat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i</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heu</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complert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el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calendari</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establert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US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heu</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planificat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correctament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sense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ajuda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del professor/a</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r>
            </a:tbl>
          </a:graphicData>
        </a:graphic>
      </p:graphicFrame>
      <p:sp>
        <p:nvSpPr>
          <p:cNvPr id="8" name="TextBox 7"/>
          <p:cNvSpPr txBox="1"/>
          <p:nvPr/>
        </p:nvSpPr>
        <p:spPr>
          <a:xfrm>
            <a:off x="457200" y="381000"/>
            <a:ext cx="7635875" cy="523220"/>
          </a:xfrm>
          <a:prstGeom prst="rect">
            <a:avLst/>
          </a:prstGeom>
          <a:noFill/>
        </p:spPr>
        <p:txBody>
          <a:bodyPr wrap="square" rtlCol="0">
            <a:spAutoFit/>
          </a:bodyPr>
          <a:lstStyle/>
          <a:p>
            <a:r>
              <a:rPr lang="en-US" sz="2800" b="1" dirty="0" smtClean="0">
                <a:solidFill>
                  <a:schemeClr val="accent1"/>
                </a:solidFill>
              </a:rPr>
              <a:t>RÚBRICA TRABAJO COOPERATIVO</a:t>
            </a:r>
            <a:endParaRPr lang="en-US" sz="2800" b="1" dirty="0">
              <a:solidFill>
                <a:schemeClr val="accent1"/>
              </a:solidFill>
            </a:endParaRPr>
          </a:p>
        </p:txBody>
      </p:sp>
      <p:sp>
        <p:nvSpPr>
          <p:cNvPr id="9" name="Footer Placeholder 8"/>
          <p:cNvSpPr>
            <a:spLocks noGrp="1"/>
          </p:cNvSpPr>
          <p:nvPr>
            <p:ph type="ftr" sz="quarter" idx="11"/>
          </p:nvPr>
        </p:nvSpPr>
        <p:spPr/>
        <p:txBody>
          <a:bodyPr/>
          <a:lstStyle/>
          <a:p>
            <a:r>
              <a:rPr lang="en-US" smtClean="0"/>
              <a:t>BLOGUEANDO. ESTER MICÓ AMIGO</a:t>
            </a:r>
            <a:endParaRPr lang="en-US"/>
          </a:p>
        </p:txBody>
      </p:sp>
      <p:sp>
        <p:nvSpPr>
          <p:cNvPr id="10" name="Slide Number Placeholder 9"/>
          <p:cNvSpPr>
            <a:spLocks noGrp="1"/>
          </p:cNvSpPr>
          <p:nvPr>
            <p:ph type="sldNum" sz="quarter" idx="12"/>
          </p:nvPr>
        </p:nvSpPr>
        <p:spPr/>
        <p:txBody>
          <a:bodyPr/>
          <a:lstStyle/>
          <a:p>
            <a:fld id="{A311B868-9968-964B-987B-2B9F085C14A8}" type="slidenum">
              <a:rPr lang="en-US" smtClean="0"/>
              <a:pPr/>
              <a:t>41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5" name="Group 1"/>
          <p:cNvGraphicFramePr>
            <a:graphicFrameLocks noGrp="1"/>
          </p:cNvGraphicFramePr>
          <p:nvPr/>
        </p:nvGraphicFramePr>
        <p:xfrm>
          <a:off x="228600" y="914400"/>
          <a:ext cx="8688388" cy="5583238"/>
        </p:xfrm>
        <a:graphic>
          <a:graphicData uri="http://schemas.openxmlformats.org/drawingml/2006/table">
            <a:tbl>
              <a:tblPr/>
              <a:tblGrid>
                <a:gridCol w="1736725"/>
                <a:gridCol w="1738313"/>
                <a:gridCol w="1738312"/>
                <a:gridCol w="1738313"/>
                <a:gridCol w="1736725"/>
              </a:tblGrid>
              <a:tr h="644525">
                <a:tc>
                  <a:txBody>
                    <a:bodyPr/>
                    <a:lstStyle/>
                    <a:p>
                      <a:endParaRPr lang="en-US"/>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rPr>
                        <a:t>Has de </a:t>
                      </a:r>
                      <a:r>
                        <a:rPr kumimoji="0" lang="en-US" sz="1800" b="1" i="0" u="none" strike="noStrike" cap="none" normalizeH="0" baseline="0" dirty="0" err="1" smtClean="0">
                          <a:ln>
                            <a:noFill/>
                          </a:ln>
                          <a:solidFill>
                            <a:srgbClr val="FFFFFF"/>
                          </a:solidFill>
                          <a:effectLst/>
                          <a:latin typeface="Century Gothic" pitchFamily="-111" charset="0"/>
                          <a:ea typeface="Arial Unicode MS" pitchFamily="-111" charset="0"/>
                          <a:cs typeface="Arial Unicode MS" pitchFamily="-111" charset="0"/>
                        </a:rPr>
                        <a:t>mejorar</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err="1" smtClean="0">
                          <a:ln>
                            <a:noFill/>
                          </a:ln>
                          <a:solidFill>
                            <a:srgbClr val="FFFFFF"/>
                          </a:solidFill>
                          <a:effectLst/>
                          <a:latin typeface="Century Gothic" pitchFamily="-111" charset="0"/>
                          <a:ea typeface="Arial Unicode MS" pitchFamily="-111" charset="0"/>
                          <a:cs typeface="Arial Unicode MS" pitchFamily="-111" charset="0"/>
                        </a:rPr>
                        <a:t>Satisfactorio</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smtClean="0">
                          <a:ln>
                            <a:noFill/>
                          </a:ln>
                          <a:solidFill>
                            <a:srgbClr val="FFFFFF"/>
                          </a:solidFill>
                          <a:effectLst/>
                          <a:latin typeface="Century Gothic" pitchFamily="-111" charset="0"/>
                          <a:ea typeface="Arial Unicode MS" pitchFamily="-111" charset="0"/>
                          <a:cs typeface="Arial Unicode MS" pitchFamily="-111" charset="0"/>
                        </a:rPr>
                        <a:t>Bien</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c>
                  <a:txBody>
                    <a:bodyPr/>
                    <a:lstStyle/>
                    <a:p>
                      <a:pPr marL="0" marR="0" lvl="0" indent="0" algn="l"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err="1" smtClean="0">
                          <a:ln>
                            <a:noFill/>
                          </a:ln>
                          <a:solidFill>
                            <a:srgbClr val="FFFFFF"/>
                          </a:solidFill>
                          <a:effectLst/>
                          <a:latin typeface="Century Gothic" pitchFamily="-111" charset="0"/>
                          <a:ea typeface="Arial Unicode MS" pitchFamily="-111" charset="0"/>
                          <a:cs typeface="Arial Unicode MS" pitchFamily="-111" charset="0"/>
                        </a:rPr>
                        <a:t>Excelente</a:t>
                      </a:r>
                      <a:endParaRPr kumimoji="0" lang="en-US" sz="1800" b="1" i="0" u="none" strike="noStrike" cap="none" normalizeH="0" baseline="0" dirty="0">
                        <a:ln>
                          <a:noFill/>
                        </a:ln>
                        <a:solidFill>
                          <a:srgbClr val="FFFFFF"/>
                        </a:solidFill>
                        <a:effectLst/>
                        <a:latin typeface="Century Gothic" pitchFamily="-111" charset="0"/>
                        <a:ea typeface="Arial Unicode MS" pitchFamily="-111" charset="0"/>
                        <a:cs typeface="Arial Unicode MS" pitchFamily="-111" charset="0"/>
                      </a:endParaRPr>
                    </a:p>
                  </a:txBody>
                  <a:tcPr marT="2268"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388C"/>
                    </a:solidFill>
                  </a:tcPr>
                </a:tc>
              </a:tr>
              <a:tr h="1196975">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Sabe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buscar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seleccionar</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i</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organizar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más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relevante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No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capaz</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distinguir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ni</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seleccionar</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más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relevante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Reconoce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algunos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puntos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relevantes</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pero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mezcla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importante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amb</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datos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irrellevantes</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informació</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relevante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aunque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no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está</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bien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organizada</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a:ln>
                            <a:noFill/>
                          </a:ln>
                          <a:solidFill>
                            <a:srgbClr val="000000"/>
                          </a:solidFill>
                          <a:effectLst/>
                          <a:latin typeface="Century Gothic" pitchFamily="-111" charset="0"/>
                          <a:ea typeface="Arial Unicode MS" pitchFamily="-111" charset="0"/>
                          <a:cs typeface="Arial Unicode MS" pitchFamily="-111" charset="0"/>
                        </a:rPr>
                        <a:t>La informació seleccionada és la més rellevant. La presenta de manera molt clara i organitzada</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r>
              <a:tr h="1447800">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capaz</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sintetizar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escribir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correctamente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Hay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faltas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ortográficas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texto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está</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escrito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sin sense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coherencia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està</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copiada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no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sintetizada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 text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tiene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cierta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coherencia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pero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hay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muchas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faltas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ortográficas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no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està</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bien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resumida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 text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coherente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hay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pocas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faltas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ortográficas</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informació</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està</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sintetizada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texto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tiene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coherencia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cohesión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No hay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faltas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ortográficas.La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está</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correctament</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sintetizada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E8EE"/>
                    </a:solidFill>
                  </a:tcPr>
                </a:tc>
              </a:tr>
              <a:tr h="2293938">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Sabe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colgar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correctament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en 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blog</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de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manera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ordenada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con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las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etiquetas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que</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faciliten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encontrar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E</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capaz</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de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corregir</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las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deficiencias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presentación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más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básicas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Ha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colgado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de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manera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confusa</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s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difícil</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encontrar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loss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elementos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importantes</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blog</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tiene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una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presentación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a:ln>
                            <a:noFill/>
                          </a:ln>
                          <a:solidFill>
                            <a:srgbClr val="000000"/>
                          </a:solidFill>
                          <a:effectLst/>
                          <a:latin typeface="Century Gothic" pitchFamily="-111" charset="0"/>
                          <a:ea typeface="Arial Unicode MS" pitchFamily="-111" charset="0"/>
                          <a:cs typeface="Arial Unicode MS" pitchFamily="-111" charset="0"/>
                        </a:rPr>
                        <a:t>útil</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hay un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exceso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información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Sólo</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algunos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elementos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son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fáciles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encontrar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blog</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tiene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una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presentación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útil</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Hay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elementos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decorativos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que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ayudan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comprender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explicación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La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mayoría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elementos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son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fáciles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encontrar</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c>
                  <a:txBody>
                    <a:bodyPr/>
                    <a:lstStyle/>
                    <a:p>
                      <a:pPr marL="0" marR="0" lvl="0" indent="0" algn="just" defTabSz="449263" rtl="0" eaLnBrk="1" fontAlgn="base" latinLnBrk="0" hangingPunct="1">
                        <a:lnSpc>
                          <a:spcPct val="99000"/>
                        </a:lnSpc>
                        <a:spcBef>
                          <a:spcPct val="0"/>
                        </a:spcBef>
                        <a:spcAft>
                          <a:spcPct val="0"/>
                        </a:spcAft>
                        <a:buClr>
                          <a:srgbClr val="000000"/>
                        </a:buClr>
                        <a:buSzPct val="100000"/>
                        <a:buFont typeface="Times New Roman" pitchFamily="-111"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El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blog</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muy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atractivoi</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tiene</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una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presentación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muy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útil</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fácil</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de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encontrar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todos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elementos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importantes</a:t>
                      </a:r>
                      <a:r>
                        <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rPr>
                        <a:t>.</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Los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espacios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están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bien</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distribuídos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y</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las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etiquetass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utilizadas</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para</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a:t>
                      </a:r>
                      <a:r>
                        <a:rPr kumimoji="0" lang="en-US" sz="1200" b="0" i="0" u="none" strike="noStrike" cap="none" normalizeH="0" baseline="0" dirty="0" err="1" smtClean="0">
                          <a:ln>
                            <a:noFill/>
                          </a:ln>
                          <a:solidFill>
                            <a:srgbClr val="000000"/>
                          </a:solidFill>
                          <a:effectLst/>
                          <a:latin typeface="Century Gothic" pitchFamily="-111" charset="0"/>
                          <a:ea typeface="Arial Unicode MS" pitchFamily="-111" charset="0"/>
                          <a:cs typeface="Arial Unicode MS" pitchFamily="-111" charset="0"/>
                        </a:rPr>
                        <a:t>organizar</a:t>
                      </a:r>
                      <a:r>
                        <a:rPr kumimoji="0" lang="en-US" sz="1200" b="0" i="0" u="none" strike="noStrike" cap="none" normalizeH="0" baseline="0" dirty="0" smtClean="0">
                          <a:ln>
                            <a:noFill/>
                          </a:ln>
                          <a:solidFill>
                            <a:srgbClr val="000000"/>
                          </a:solidFill>
                          <a:effectLst/>
                          <a:latin typeface="Century Gothic" pitchFamily="-111" charset="0"/>
                          <a:ea typeface="Arial Unicode MS" pitchFamily="-111" charset="0"/>
                          <a:cs typeface="Arial Unicode MS" pitchFamily="-111" charset="0"/>
                        </a:rPr>
                        <a:t> el material</a:t>
                      </a:r>
                      <a:endParaRPr kumimoji="0" lang="en-US" sz="1200" b="0" i="0" u="none" strike="noStrike" cap="none" normalizeH="0" baseline="0" dirty="0">
                        <a:ln>
                          <a:noFill/>
                        </a:ln>
                        <a:solidFill>
                          <a:srgbClr val="000000"/>
                        </a:solidFill>
                        <a:effectLst/>
                        <a:latin typeface="Century Gothic" pitchFamily="-111" charset="0"/>
                        <a:ea typeface="Arial Unicode MS" pitchFamily="-111" charset="0"/>
                        <a:cs typeface="Arial Unicode MS" pitchFamily="-111" charset="0"/>
                      </a:endParaRPr>
                    </a:p>
                  </a:txBody>
                  <a:tcPr marT="1512"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EDB"/>
                    </a:solidFill>
                  </a:tcPr>
                </a:tc>
              </a:tr>
            </a:tbl>
          </a:graphicData>
        </a:graphic>
      </p:graphicFrame>
      <p:sp>
        <p:nvSpPr>
          <p:cNvPr id="230438" name="Text Box 75"/>
          <p:cNvSpPr txBox="1">
            <a:spLocks noChangeArrowheads="1"/>
          </p:cNvSpPr>
          <p:nvPr/>
        </p:nvSpPr>
        <p:spPr bwMode="auto">
          <a:xfrm>
            <a:off x="450850" y="122238"/>
            <a:ext cx="8242301" cy="620713"/>
          </a:xfrm>
          <a:prstGeom prst="rect">
            <a:avLst/>
          </a:prstGeom>
          <a:noFill/>
          <a:ln w="9525">
            <a:noFill/>
            <a:round/>
            <a:headEnd/>
            <a:tailEnd/>
          </a:ln>
        </p:spPr>
        <p:txBody>
          <a:bodyPr wrap="none" anchor="ctr">
            <a:prstTxWarp prst="textNoShape">
              <a:avLst/>
            </a:prstTxWarp>
          </a:bodyPr>
          <a:lstStyle/>
          <a:p>
            <a:endParaRPr lang="en-US"/>
          </a:p>
        </p:txBody>
      </p:sp>
      <p:sp>
        <p:nvSpPr>
          <p:cNvPr id="8" name="TextBox 7"/>
          <p:cNvSpPr txBox="1"/>
          <p:nvPr/>
        </p:nvSpPr>
        <p:spPr>
          <a:xfrm>
            <a:off x="228600" y="381000"/>
            <a:ext cx="7361238" cy="523220"/>
          </a:xfrm>
          <a:prstGeom prst="rect">
            <a:avLst/>
          </a:prstGeom>
          <a:noFill/>
        </p:spPr>
        <p:txBody>
          <a:bodyPr wrap="square" rtlCol="0">
            <a:spAutoFit/>
          </a:bodyPr>
          <a:lstStyle/>
          <a:p>
            <a:r>
              <a:rPr lang="en-US" sz="2800" b="1" dirty="0" smtClean="0">
                <a:solidFill>
                  <a:schemeClr val="accent1"/>
                </a:solidFill>
              </a:rPr>
              <a:t>RÚBRICA TRABAJO BLOG</a:t>
            </a:r>
            <a:endParaRPr lang="en-US" sz="2800" b="1" dirty="0">
              <a:solidFill>
                <a:schemeClr val="accent1"/>
              </a:solidFill>
            </a:endParaRPr>
          </a:p>
        </p:txBody>
      </p:sp>
      <p:sp>
        <p:nvSpPr>
          <p:cNvPr id="9" name="Footer Placeholder 8"/>
          <p:cNvSpPr>
            <a:spLocks noGrp="1"/>
          </p:cNvSpPr>
          <p:nvPr>
            <p:ph type="ftr" sz="quarter" idx="11"/>
          </p:nvPr>
        </p:nvSpPr>
        <p:spPr/>
        <p:txBody>
          <a:bodyPr/>
          <a:lstStyle/>
          <a:p>
            <a:r>
              <a:rPr lang="en-US" smtClean="0"/>
              <a:t>BLOGUEANDO. ESTER MICÓ AMIGO</a:t>
            </a:r>
            <a:endParaRPr lang="en-US"/>
          </a:p>
        </p:txBody>
      </p:sp>
      <p:sp>
        <p:nvSpPr>
          <p:cNvPr id="10" name="Slide Number Placeholder 9"/>
          <p:cNvSpPr>
            <a:spLocks noGrp="1"/>
          </p:cNvSpPr>
          <p:nvPr>
            <p:ph type="sldNum" sz="quarter" idx="12"/>
          </p:nvPr>
        </p:nvSpPr>
        <p:spPr/>
        <p:txBody>
          <a:bodyPr/>
          <a:lstStyle/>
          <a:p>
            <a:fld id="{A311B868-9968-964B-987B-2B9F085C14A8}" type="slidenum">
              <a:rPr lang="en-US" smtClean="0"/>
              <a:pPr/>
              <a:t>42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Text Box 4"/>
          <p:cNvSpPr txBox="1">
            <a:spLocks noChangeArrowheads="1"/>
          </p:cNvSpPr>
          <p:nvPr/>
        </p:nvSpPr>
        <p:spPr bwMode="auto">
          <a:xfrm>
            <a:off x="457200" y="1882775"/>
            <a:ext cx="8229600" cy="4572000"/>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Está abierto </a:t>
            </a:r>
            <a:r>
              <a:rPr lang="es-ES_tradnl" sz="3000" dirty="0">
                <a:solidFill>
                  <a:srgbClr val="FFFFFF"/>
                </a:solidFill>
                <a:latin typeface="Century Gothic" charset="0"/>
              </a:rPr>
              <a:t>a la </a:t>
            </a:r>
            <a:r>
              <a:rPr lang="es-ES_tradnl" sz="3000" dirty="0" smtClean="0">
                <a:solidFill>
                  <a:srgbClr val="FFFFFF"/>
                </a:solidFill>
                <a:latin typeface="Century Gothic" charset="0"/>
              </a:rPr>
              <a:t>participación, </a:t>
            </a:r>
            <a:r>
              <a:rPr lang="es-ES_tradnl" sz="3000" dirty="0">
                <a:solidFill>
                  <a:srgbClr val="FFFFFF"/>
                </a:solidFill>
                <a:latin typeface="Century Gothic" charset="0"/>
              </a:rPr>
              <a:t>a la </a:t>
            </a:r>
            <a:r>
              <a:rPr lang="es-ES_tradnl" sz="3000" dirty="0" smtClean="0">
                <a:solidFill>
                  <a:srgbClr val="FFFFFF"/>
                </a:solidFill>
                <a:latin typeface="Century Gothic" charset="0"/>
              </a:rPr>
              <a:t>vinculación </a:t>
            </a:r>
            <a:r>
              <a:rPr lang="es-ES_tradnl" sz="3000" dirty="0">
                <a:solidFill>
                  <a:srgbClr val="FFFFFF"/>
                </a:solidFill>
                <a:latin typeface="Century Gothic" charset="0"/>
              </a:rPr>
              <a:t>y</a:t>
            </a:r>
            <a:r>
              <a:rPr lang="es-ES_tradnl" sz="3000" dirty="0" smtClean="0">
                <a:solidFill>
                  <a:srgbClr val="FFFFFF"/>
                </a:solidFill>
                <a:latin typeface="Century Gothic" charset="0"/>
              </a:rPr>
              <a:t> </a:t>
            </a:r>
            <a:r>
              <a:rPr lang="es-ES_tradnl" sz="3000" dirty="0">
                <a:solidFill>
                  <a:srgbClr val="FFFFFF"/>
                </a:solidFill>
                <a:latin typeface="Century Gothic" charset="0"/>
              </a:rPr>
              <a:t>a la </a:t>
            </a:r>
            <a:r>
              <a:rPr lang="es-ES_tradnl" sz="3000" dirty="0" smtClean="0">
                <a:solidFill>
                  <a:srgbClr val="FFFFFF"/>
                </a:solidFill>
                <a:latin typeface="Century Gothic" charset="0"/>
              </a:rPr>
              <a:t>publicación </a:t>
            </a:r>
            <a:r>
              <a:rPr lang="es-ES_tradnl" sz="3000" dirty="0">
                <a:solidFill>
                  <a:srgbClr val="FFFFFF"/>
                </a:solidFill>
                <a:latin typeface="Century Gothic" charset="0"/>
              </a:rPr>
              <a:t>de </a:t>
            </a:r>
            <a:r>
              <a:rPr lang="es-ES_tradnl" sz="3000" dirty="0" smtClean="0">
                <a:solidFill>
                  <a:srgbClr val="FFFFFF"/>
                </a:solidFill>
                <a:latin typeface="Century Gothic" charset="0"/>
              </a:rPr>
              <a:t>discusión de ideas</a:t>
            </a:r>
            <a:r>
              <a:rPr lang="es-ES_tradnl" sz="3000" dirty="0">
                <a:solidFill>
                  <a:srgbClr val="FFFFFF"/>
                </a:solidFill>
                <a:latin typeface="Century Gothic" charset="0"/>
              </a:rPr>
              <a:t>, </a:t>
            </a:r>
            <a:r>
              <a:rPr lang="es-ES_tradnl" sz="3000" dirty="0" smtClean="0">
                <a:solidFill>
                  <a:srgbClr val="FFFFFF"/>
                </a:solidFill>
                <a:latin typeface="Century Gothic" charset="0"/>
              </a:rPr>
              <a:t>propuestas </a:t>
            </a:r>
            <a:r>
              <a:rPr lang="es-ES_tradnl" sz="3000" dirty="0">
                <a:solidFill>
                  <a:srgbClr val="FFFFFF"/>
                </a:solidFill>
                <a:latin typeface="Century Gothic" charset="0"/>
              </a:rPr>
              <a:t>o material </a:t>
            </a:r>
            <a:r>
              <a:rPr lang="es-ES_tradnl" sz="3000" dirty="0" smtClean="0">
                <a:solidFill>
                  <a:srgbClr val="FFFFFF"/>
                </a:solidFill>
                <a:latin typeface="Century Gothic" charset="0"/>
              </a:rPr>
              <a:t>didáctico. </a:t>
            </a:r>
            <a:endParaRPr lang="es-ES_tradnl" sz="3000" dirty="0">
              <a:solidFill>
                <a:srgbClr val="FFFFFF"/>
              </a:solidFill>
              <a:latin typeface="Century Gothic" charset="0"/>
            </a:endParaRPr>
          </a:p>
          <a:p>
            <a:pPr marL="446088" indent="-382588" algn="just">
              <a:lnSpc>
                <a:spcPct val="99000"/>
              </a:lnSpc>
              <a:spcBef>
                <a:spcPts val="7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_tradnl" sz="30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Aunque </a:t>
            </a:r>
            <a:r>
              <a:rPr lang="es-ES_tradnl" sz="3000" dirty="0">
                <a:solidFill>
                  <a:srgbClr val="FFFFFF"/>
                </a:solidFill>
                <a:latin typeface="Century Gothic" charset="0"/>
              </a:rPr>
              <a:t>que la iniciativa </a:t>
            </a:r>
            <a:r>
              <a:rPr lang="es-ES_tradnl" sz="3000" dirty="0" smtClean="0">
                <a:solidFill>
                  <a:srgbClr val="FFFFFF"/>
                </a:solidFill>
                <a:latin typeface="Century Gothic" charset="0"/>
              </a:rPr>
              <a:t>parte </a:t>
            </a:r>
            <a:r>
              <a:rPr lang="es-ES_tradnl" sz="3000" dirty="0">
                <a:solidFill>
                  <a:srgbClr val="FFFFFF"/>
                </a:solidFill>
                <a:latin typeface="Century Gothic" charset="0"/>
              </a:rPr>
              <a:t>del </a:t>
            </a:r>
            <a:r>
              <a:rPr lang="es-ES_tradnl" sz="3000" dirty="0" smtClean="0">
                <a:solidFill>
                  <a:srgbClr val="FFFFFF"/>
                </a:solidFill>
                <a:latin typeface="Century Gothic" charset="0"/>
              </a:rPr>
              <a:t>docente, podemos suponer </a:t>
            </a:r>
            <a:r>
              <a:rPr lang="es-ES_tradnl" sz="3000" dirty="0">
                <a:solidFill>
                  <a:srgbClr val="FFFFFF"/>
                </a:solidFill>
                <a:latin typeface="Century Gothic" charset="0"/>
              </a:rPr>
              <a:t>que</a:t>
            </a:r>
            <a:r>
              <a:rPr lang="es-ES_tradnl" sz="3000" dirty="0" smtClean="0">
                <a:solidFill>
                  <a:srgbClr val="FFFFFF"/>
                </a:solidFill>
                <a:latin typeface="Century Gothic" charset="0"/>
              </a:rPr>
              <a:t> los alumnos pueden llegar </a:t>
            </a:r>
            <a:r>
              <a:rPr lang="es-ES_tradnl" sz="3000" dirty="0">
                <a:solidFill>
                  <a:srgbClr val="FFFFFF"/>
                </a:solidFill>
                <a:latin typeface="Century Gothic" charset="0"/>
              </a:rPr>
              <a:t>a </a:t>
            </a:r>
            <a:r>
              <a:rPr lang="es-ES_tradnl" sz="3000" dirty="0" smtClean="0">
                <a:solidFill>
                  <a:srgbClr val="FFFFFF"/>
                </a:solidFill>
                <a:latin typeface="Century Gothic" charset="0"/>
              </a:rPr>
              <a:t>administrarlo </a:t>
            </a:r>
            <a:r>
              <a:rPr lang="es-ES_tradnl" sz="3000" dirty="0">
                <a:solidFill>
                  <a:srgbClr val="FFFFFF"/>
                </a:solidFill>
                <a:latin typeface="Century Gothic" charset="0"/>
              </a:rPr>
              <a:t>y</a:t>
            </a:r>
            <a:r>
              <a:rPr lang="es-ES_tradnl" sz="3000" dirty="0" smtClean="0">
                <a:solidFill>
                  <a:srgbClr val="FFFFFF"/>
                </a:solidFill>
                <a:latin typeface="Century Gothic" charset="0"/>
              </a:rPr>
              <a:t> dotarlo </a:t>
            </a:r>
            <a:r>
              <a:rPr lang="es-ES_tradnl" sz="3000" dirty="0">
                <a:solidFill>
                  <a:srgbClr val="FFFFFF"/>
                </a:solidFill>
                <a:latin typeface="Century Gothic" charset="0"/>
              </a:rPr>
              <a:t>de </a:t>
            </a:r>
            <a:r>
              <a:rPr lang="es-ES_tradnl" sz="3000" dirty="0" smtClean="0">
                <a:solidFill>
                  <a:srgbClr val="FFFFFF"/>
                </a:solidFill>
                <a:latin typeface="Century Gothic" charset="0"/>
              </a:rPr>
              <a:t>contenidos </a:t>
            </a:r>
            <a:endParaRPr lang="es-ES_tradnl" sz="3000" dirty="0">
              <a:solidFill>
                <a:srgbClr val="FFFFFF"/>
              </a:solidFill>
              <a:latin typeface="Century Gothic" charset="0"/>
            </a:endParaRPr>
          </a:p>
        </p:txBody>
      </p:sp>
      <p:sp>
        <p:nvSpPr>
          <p:cNvPr id="8" name="Footer Placeholder 7"/>
          <p:cNvSpPr>
            <a:spLocks noGrp="1"/>
          </p:cNvSpPr>
          <p:nvPr>
            <p:ph type="ftr" sz="quarter" idx="11"/>
          </p:nvPr>
        </p:nvSpPr>
        <p:spPr/>
        <p:txBody>
          <a:bodyPr/>
          <a:lstStyle/>
          <a:p>
            <a:r>
              <a:rPr lang="en-US" smtClean="0"/>
              <a:t>BLOGUEANDO. ESTER MICÓ AMIGO</a:t>
            </a:r>
            <a:endParaRPr lang="en-US"/>
          </a:p>
        </p:txBody>
      </p:sp>
      <p:sp>
        <p:nvSpPr>
          <p:cNvPr id="9" name="Slide Number Placeholder 8"/>
          <p:cNvSpPr>
            <a:spLocks noGrp="1"/>
          </p:cNvSpPr>
          <p:nvPr>
            <p:ph type="sldNum" sz="quarter" idx="12"/>
          </p:nvPr>
        </p:nvSpPr>
        <p:spPr/>
        <p:txBody>
          <a:bodyPr/>
          <a:lstStyle/>
          <a:p>
            <a:fld id="{A311B868-9968-964B-987B-2B9F085C14A8}" type="slidenum">
              <a:rPr lang="en-US" smtClean="0"/>
              <a:pPr/>
              <a:t>43</a:t>
            </a:fld>
            <a:endParaRPr lang="en-US"/>
          </a:p>
        </p:txBody>
      </p:sp>
      <p:sp>
        <p:nvSpPr>
          <p:cNvPr id="11" name="Rectangle 10"/>
          <p:cNvSpPr/>
          <p:nvPr/>
        </p:nvSpPr>
        <p:spPr>
          <a:xfrm>
            <a:off x="1371600" y="533400"/>
            <a:ext cx="5715000" cy="523220"/>
          </a:xfrm>
          <a:prstGeom prst="rect">
            <a:avLst/>
          </a:prstGeom>
        </p:spPr>
        <p:txBody>
          <a:bodyPr wrap="square">
            <a:spAutoFit/>
          </a:bodyPr>
          <a:lstStyle/>
          <a:p>
            <a:r>
              <a:rPr lang="en-US" sz="2800" b="1" dirty="0" smtClean="0">
                <a:solidFill>
                  <a:srgbClr val="FF388C"/>
                </a:solidFill>
              </a:rPr>
              <a:t>APLICACIONES EDUCATIVAS</a:t>
            </a:r>
            <a:endParaRPr lang="en-US"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680450" y="71438"/>
            <a:ext cx="650875" cy="434975"/>
            <a:chOff x="5468" y="45"/>
            <a:chExt cx="410" cy="274"/>
          </a:xfrm>
        </p:grpSpPr>
        <p:pic>
          <p:nvPicPr>
            <p:cNvPr id="234502" name="Picture 2"/>
            <p:cNvPicPr>
              <a:picLocks noChangeAspect="1" noChangeArrowheads="1"/>
            </p:cNvPicPr>
            <p:nvPr/>
          </p:nvPicPr>
          <p:blipFill>
            <a:blip r:embed="rId3"/>
            <a:srcRect/>
            <a:stretch>
              <a:fillRect/>
            </a:stretch>
          </p:blipFill>
          <p:spPr bwMode="auto">
            <a:xfrm>
              <a:off x="5468" y="165"/>
              <a:ext cx="411" cy="35"/>
            </a:xfrm>
            <a:prstGeom prst="rect">
              <a:avLst/>
            </a:prstGeom>
            <a:noFill/>
            <a:ln w="9525">
              <a:noFill/>
              <a:round/>
              <a:headEnd/>
              <a:tailEnd/>
            </a:ln>
          </p:spPr>
        </p:pic>
        <p:sp>
          <p:nvSpPr>
            <p:cNvPr id="234503" name="Text Box 3"/>
            <p:cNvSpPr txBox="1">
              <a:spLocks noChangeArrowheads="1"/>
            </p:cNvSpPr>
            <p:nvPr/>
          </p:nvSpPr>
          <p:spPr bwMode="auto">
            <a:xfrm>
              <a:off x="5468" y="45"/>
              <a:ext cx="411" cy="275"/>
            </a:xfrm>
            <a:prstGeom prst="rect">
              <a:avLst/>
            </a:prstGeom>
            <a:noFill/>
            <a:ln w="9525">
              <a:noFill/>
              <a:round/>
              <a:headEnd/>
              <a:tailEnd/>
            </a:ln>
          </p:spPr>
          <p:txBody>
            <a:bodyPr wrap="none" anchor="ctr">
              <a:prstTxWarp prst="textNoShape">
                <a:avLst/>
              </a:prstTxWarp>
            </a:bodyPr>
            <a:lstStyle/>
            <a:p>
              <a:endParaRPr lang="en-US"/>
            </a:p>
          </p:txBody>
        </p:sp>
      </p:grpSp>
      <p:sp>
        <p:nvSpPr>
          <p:cNvPr id="234499" name="Text Box 4"/>
          <p:cNvSpPr txBox="1">
            <a:spLocks noChangeArrowheads="1"/>
          </p:cNvSpPr>
          <p:nvPr/>
        </p:nvSpPr>
        <p:spPr bwMode="auto">
          <a:xfrm>
            <a:off x="457200" y="268288"/>
            <a:ext cx="8229600" cy="6284912"/>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Instrumento </a:t>
            </a:r>
            <a:r>
              <a:rPr lang="es-ES_tradnl" sz="3000" dirty="0">
                <a:solidFill>
                  <a:srgbClr val="FFFFFF"/>
                </a:solidFill>
                <a:latin typeface="Century Gothic" charset="0"/>
              </a:rPr>
              <a:t>de </a:t>
            </a:r>
            <a:r>
              <a:rPr lang="es-ES_tradnl" sz="3000" dirty="0" smtClean="0">
                <a:solidFill>
                  <a:srgbClr val="FFFFFF"/>
                </a:solidFill>
                <a:latin typeface="Century Gothic" charset="0"/>
              </a:rPr>
              <a:t>soporte </a:t>
            </a:r>
            <a:r>
              <a:rPr lang="es-ES_tradnl" sz="3000" dirty="0">
                <a:solidFill>
                  <a:srgbClr val="FFFFFF"/>
                </a:solidFill>
                <a:latin typeface="Century Gothic" charset="0"/>
              </a:rPr>
              <a:t>y</a:t>
            </a:r>
            <a:r>
              <a:rPr lang="es-ES_tradnl" sz="3000" dirty="0" smtClean="0">
                <a:solidFill>
                  <a:srgbClr val="FFFFFF"/>
                </a:solidFill>
                <a:latin typeface="Century Gothic" charset="0"/>
              </a:rPr>
              <a:t> complemento de los contenidos. </a:t>
            </a:r>
            <a:endParaRPr lang="es-ES_tradnl" sz="3000" dirty="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Clasificación </a:t>
            </a:r>
            <a:r>
              <a:rPr lang="es-ES_tradnl" sz="3000" dirty="0">
                <a:solidFill>
                  <a:srgbClr val="FFFFFF"/>
                </a:solidFill>
                <a:latin typeface="Century Gothic" charset="0"/>
              </a:rPr>
              <a:t>de recursos</a:t>
            </a:r>
            <a:r>
              <a:rPr lang="es-ES_tradnl" sz="3000" dirty="0" smtClean="0">
                <a:solidFill>
                  <a:srgbClr val="FFFFFF"/>
                </a:solidFill>
                <a:latin typeface="Century Gothic" charset="0"/>
              </a:rPr>
              <a:t> en el aula. </a:t>
            </a:r>
            <a:endParaRPr lang="es-ES_tradnl" sz="3000" dirty="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a:solidFill>
                  <a:srgbClr val="FFFFFF"/>
                </a:solidFill>
                <a:latin typeface="Century Gothic" charset="0"/>
              </a:rPr>
              <a:t>Agenda de </a:t>
            </a:r>
            <a:r>
              <a:rPr lang="es-ES_tradnl" sz="3000" dirty="0" smtClean="0">
                <a:solidFill>
                  <a:srgbClr val="FFFFFF"/>
                </a:solidFill>
                <a:latin typeface="Century Gothic" charset="0"/>
              </a:rPr>
              <a:t>clase Boletín </a:t>
            </a:r>
            <a:r>
              <a:rPr lang="es-ES_tradnl" sz="3000" dirty="0">
                <a:solidFill>
                  <a:srgbClr val="FFFFFF"/>
                </a:solidFill>
                <a:latin typeface="Century Gothic" charset="0"/>
              </a:rPr>
              <a:t>de </a:t>
            </a:r>
            <a:r>
              <a:rPr lang="es-ES_tradnl" sz="3000" dirty="0" smtClean="0">
                <a:solidFill>
                  <a:srgbClr val="FFFFFF"/>
                </a:solidFill>
                <a:latin typeface="Century Gothic" charset="0"/>
              </a:rPr>
              <a:t>noticias </a:t>
            </a:r>
            <a:r>
              <a:rPr lang="es-ES_tradnl" sz="3000" dirty="0">
                <a:solidFill>
                  <a:srgbClr val="FFFFFF"/>
                </a:solidFill>
                <a:latin typeface="Century Gothic" charset="0"/>
              </a:rPr>
              <a:t>de les </a:t>
            </a:r>
            <a:r>
              <a:rPr lang="es-ES_tradnl" sz="3000" dirty="0" smtClean="0">
                <a:solidFill>
                  <a:srgbClr val="FFFFFF"/>
                </a:solidFill>
                <a:latin typeface="Century Gothic" charset="0"/>
              </a:rPr>
              <a:t>actividades de los centros</a:t>
            </a:r>
            <a:r>
              <a:rPr lang="es-ES_tradnl" sz="3000" dirty="0">
                <a:solidFill>
                  <a:srgbClr val="FFFFFF"/>
                </a:solidFill>
                <a:latin typeface="Century Gothic" charset="0"/>
              </a:rPr>
              <a:t>. </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Instrumento para la formación </a:t>
            </a:r>
            <a:r>
              <a:rPr lang="es-ES_tradnl" sz="3000" dirty="0">
                <a:solidFill>
                  <a:srgbClr val="FFFFFF"/>
                </a:solidFill>
                <a:latin typeface="Century Gothic" charset="0"/>
              </a:rPr>
              <a:t>del </a:t>
            </a:r>
            <a:r>
              <a:rPr lang="es-ES_tradnl" sz="3000" dirty="0" smtClean="0">
                <a:solidFill>
                  <a:srgbClr val="FFFFFF"/>
                </a:solidFill>
                <a:latin typeface="Century Gothic" charset="0"/>
              </a:rPr>
              <a:t>profesorado. </a:t>
            </a:r>
            <a:endParaRPr lang="es-ES_tradnl" sz="3000" dirty="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Espacio </a:t>
            </a:r>
            <a:r>
              <a:rPr lang="es-ES_tradnl" sz="3000" dirty="0">
                <a:solidFill>
                  <a:srgbClr val="FFFFFF"/>
                </a:solidFill>
                <a:latin typeface="Century Gothic" charset="0"/>
              </a:rPr>
              <a:t>de </a:t>
            </a:r>
            <a:r>
              <a:rPr lang="es-ES_tradnl" sz="3000" dirty="0" smtClean="0">
                <a:solidFill>
                  <a:srgbClr val="FFFFFF"/>
                </a:solidFill>
                <a:latin typeface="Century Gothic" charset="0"/>
              </a:rPr>
              <a:t>reflexión </a:t>
            </a:r>
            <a:r>
              <a:rPr lang="es-ES_tradnl" sz="3000" dirty="0">
                <a:solidFill>
                  <a:srgbClr val="FFFFFF"/>
                </a:solidFill>
                <a:latin typeface="Century Gothic" charset="0"/>
              </a:rPr>
              <a:t>sobre</a:t>
            </a:r>
            <a:r>
              <a:rPr lang="es-ES_tradnl" sz="3000" dirty="0" smtClean="0">
                <a:solidFill>
                  <a:srgbClr val="FFFFFF"/>
                </a:solidFill>
                <a:latin typeface="Century Gothic" charset="0"/>
              </a:rPr>
              <a:t> el ejercicio </a:t>
            </a:r>
            <a:r>
              <a:rPr lang="es-ES_tradnl" sz="3000" dirty="0">
                <a:solidFill>
                  <a:srgbClr val="FFFFFF"/>
                </a:solidFill>
                <a:latin typeface="Century Gothic" charset="0"/>
              </a:rPr>
              <a:t>de la </a:t>
            </a:r>
            <a:r>
              <a:rPr lang="es-ES_tradnl" sz="3000" dirty="0" smtClean="0">
                <a:solidFill>
                  <a:srgbClr val="FFFFFF"/>
                </a:solidFill>
                <a:latin typeface="Century Gothic" charset="0"/>
              </a:rPr>
              <a:t>docencia y el  uso </a:t>
            </a:r>
            <a:r>
              <a:rPr lang="es-ES_tradnl" sz="3000" dirty="0">
                <a:solidFill>
                  <a:srgbClr val="FFFFFF"/>
                </a:solidFill>
                <a:latin typeface="Century Gothic" charset="0"/>
              </a:rPr>
              <a:t>de </a:t>
            </a:r>
            <a:r>
              <a:rPr lang="es-ES_tradnl" sz="3000" dirty="0" smtClean="0">
                <a:solidFill>
                  <a:srgbClr val="FFFFFF"/>
                </a:solidFill>
                <a:latin typeface="Century Gothic" charset="0"/>
              </a:rPr>
              <a:t>las </a:t>
            </a:r>
            <a:r>
              <a:rPr lang="es-ES_tradnl" sz="3000" dirty="0">
                <a:solidFill>
                  <a:srgbClr val="FFFFFF"/>
                </a:solidFill>
                <a:latin typeface="Century Gothic" charset="0"/>
              </a:rPr>
              <a:t>TIC </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a:solidFill>
                  <a:srgbClr val="FFFFFF"/>
                </a:solidFill>
                <a:latin typeface="Century Gothic" charset="0"/>
              </a:rPr>
              <a:t>Ha </a:t>
            </a:r>
            <a:r>
              <a:rPr lang="es-ES_tradnl" sz="3000" dirty="0" err="1" smtClean="0">
                <a:solidFill>
                  <a:srgbClr val="FFFFFF"/>
                </a:solidFill>
                <a:latin typeface="Century Gothic" charset="0"/>
              </a:rPr>
              <a:t>dd</a:t>
            </a:r>
            <a:r>
              <a:rPr lang="es-ES_tradnl" sz="3000" dirty="0" smtClean="0">
                <a:solidFill>
                  <a:srgbClr val="FFFFFF"/>
                </a:solidFill>
                <a:latin typeface="Century Gothic" charset="0"/>
              </a:rPr>
              <a:t> administrarse con eficiencia </a:t>
            </a:r>
            <a:r>
              <a:rPr lang="es-ES_tradnl" sz="3000" dirty="0">
                <a:solidFill>
                  <a:srgbClr val="FFFFFF"/>
                </a:solidFill>
                <a:latin typeface="Century Gothic" charset="0"/>
              </a:rPr>
              <a:t>y</a:t>
            </a:r>
            <a:r>
              <a:rPr lang="es-ES_tradnl" sz="3000" dirty="0" smtClean="0">
                <a:solidFill>
                  <a:srgbClr val="FFFFFF"/>
                </a:solidFill>
                <a:latin typeface="Century Gothic" charset="0"/>
              </a:rPr>
              <a:t> se ha de actualizar</a:t>
            </a:r>
            <a:r>
              <a:rPr lang="es-ES_tradnl" sz="3000" dirty="0">
                <a:solidFill>
                  <a:srgbClr val="FFFFFF"/>
                </a:solidFill>
                <a:latin typeface="Century Gothic" charset="0"/>
              </a:rPr>
              <a:t>. </a:t>
            </a:r>
          </a:p>
        </p:txBody>
      </p:sp>
      <p:sp>
        <p:nvSpPr>
          <p:cNvPr id="8" name="Footer Placeholder 7"/>
          <p:cNvSpPr>
            <a:spLocks noGrp="1"/>
          </p:cNvSpPr>
          <p:nvPr>
            <p:ph type="ftr" sz="quarter" idx="11"/>
          </p:nvPr>
        </p:nvSpPr>
        <p:spPr/>
        <p:txBody>
          <a:bodyPr/>
          <a:lstStyle/>
          <a:p>
            <a:r>
              <a:rPr lang="en-US" smtClean="0"/>
              <a:t>BLOGUEANDO. ESTER MICÓ AMIGO</a:t>
            </a:r>
            <a:endParaRPr lang="en-US"/>
          </a:p>
        </p:txBody>
      </p:sp>
      <p:sp>
        <p:nvSpPr>
          <p:cNvPr id="9" name="Slide Number Placeholder 8"/>
          <p:cNvSpPr>
            <a:spLocks noGrp="1"/>
          </p:cNvSpPr>
          <p:nvPr>
            <p:ph type="sldNum" sz="quarter" idx="12"/>
          </p:nvPr>
        </p:nvSpPr>
        <p:spPr/>
        <p:txBody>
          <a:bodyPr/>
          <a:lstStyle/>
          <a:p>
            <a:fld id="{A311B868-9968-964B-987B-2B9F085C14A8}" type="slidenum">
              <a:rPr lang="en-US" smtClean="0"/>
              <a:pPr/>
              <a:t>44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1"/>
          <p:cNvSpPr txBox="1">
            <a:spLocks noChangeArrowheads="1"/>
          </p:cNvSpPr>
          <p:nvPr/>
        </p:nvSpPr>
        <p:spPr bwMode="auto">
          <a:xfrm>
            <a:off x="457200" y="268288"/>
            <a:ext cx="8229600" cy="6186487"/>
          </a:xfrm>
          <a:prstGeom prst="rect">
            <a:avLst/>
          </a:prstGeom>
          <a:noFill/>
          <a:ln w="9525">
            <a:noFill/>
            <a:round/>
            <a:headEnd/>
            <a:tailEnd/>
          </a:ln>
        </p:spPr>
        <p:txBody>
          <a:bodyPr tIns="49500">
            <a:prstTxWarp prst="textNoShape">
              <a:avLst/>
            </a:prstTxWarp>
          </a:bodyPr>
          <a:lstStyle/>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smtClean="0">
                <a:solidFill>
                  <a:srgbClr val="FFFFFF"/>
                </a:solidFill>
                <a:latin typeface="Century Gothic" charset="0"/>
              </a:rPr>
              <a:t>PROFESOR </a:t>
            </a:r>
            <a:r>
              <a:rPr lang="en-US" sz="3000" dirty="0" err="1" smtClean="0">
                <a:solidFill>
                  <a:srgbClr val="FFFFFF"/>
                </a:solidFill>
                <a:latin typeface="Century Gothic" charset="0"/>
              </a:rPr>
              <a:t>como</a:t>
            </a:r>
            <a:r>
              <a:rPr lang="en-US" sz="3000" dirty="0" smtClean="0">
                <a:solidFill>
                  <a:srgbClr val="FFFFFF"/>
                </a:solidFill>
                <a:latin typeface="Century Gothic" charset="0"/>
              </a:rPr>
              <a:t> </a:t>
            </a:r>
            <a:r>
              <a:rPr lang="en-US" sz="3000" dirty="0" err="1" smtClean="0">
                <a:solidFill>
                  <a:srgbClr val="FFFFFF"/>
                </a:solidFill>
                <a:latin typeface="Century Gothic" charset="0"/>
              </a:rPr>
              <a:t>guía</a:t>
            </a:r>
            <a:r>
              <a:rPr lang="en-US" sz="3000" dirty="0" smtClean="0">
                <a:solidFill>
                  <a:srgbClr val="FFFFFF"/>
                </a:solidFill>
                <a:latin typeface="Century Gothic" charset="0"/>
              </a:rPr>
              <a:t> </a:t>
            </a:r>
            <a:r>
              <a:rPr lang="en-US" sz="3000" dirty="0">
                <a:solidFill>
                  <a:srgbClr val="FFFFFF"/>
                </a:solidFill>
                <a:latin typeface="Century Gothic" charset="0"/>
              </a:rPr>
              <a:t>del </a:t>
            </a:r>
            <a:r>
              <a:rPr lang="en-US" sz="3000" dirty="0" err="1" smtClean="0">
                <a:solidFill>
                  <a:srgbClr val="FFFFFF"/>
                </a:solidFill>
                <a:latin typeface="Century Gothic" charset="0"/>
              </a:rPr>
              <a:t>proceso</a:t>
            </a:r>
            <a:r>
              <a:rPr lang="en-US" sz="3000" dirty="0" smtClean="0">
                <a:solidFill>
                  <a:srgbClr val="FFFFFF"/>
                </a:solidFill>
                <a:latin typeface="Century Gothic" charset="0"/>
              </a:rPr>
              <a:t> </a:t>
            </a:r>
            <a:r>
              <a:rPr lang="en-US" sz="3000" dirty="0">
                <a:solidFill>
                  <a:srgbClr val="FFFFFF"/>
                </a:solidFill>
                <a:latin typeface="Century Gothic" charset="0"/>
              </a:rPr>
              <a:t>E-A</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smtClean="0">
                <a:solidFill>
                  <a:srgbClr val="FFFFFF"/>
                </a:solidFill>
                <a:latin typeface="Century Gothic" charset="0"/>
              </a:rPr>
              <a:t>CREACIÓN </a:t>
            </a:r>
            <a:r>
              <a:rPr lang="es-ES_tradnl" sz="3000" dirty="0">
                <a:solidFill>
                  <a:srgbClr val="FFFFFF"/>
                </a:solidFill>
                <a:latin typeface="Century Gothic" charset="0"/>
              </a:rPr>
              <a:t>de POSTS: el </a:t>
            </a:r>
            <a:r>
              <a:rPr lang="es-ES_tradnl" sz="3000" dirty="0" smtClean="0">
                <a:solidFill>
                  <a:srgbClr val="FFFFFF"/>
                </a:solidFill>
                <a:latin typeface="Century Gothic" charset="0"/>
              </a:rPr>
              <a:t>blog puede </a:t>
            </a:r>
            <a:r>
              <a:rPr lang="es-ES_tradnl" sz="3000" dirty="0">
                <a:solidFill>
                  <a:srgbClr val="FFFFFF"/>
                </a:solidFill>
                <a:latin typeface="Century Gothic" charset="0"/>
              </a:rPr>
              <a:t>ser</a:t>
            </a:r>
            <a:r>
              <a:rPr lang="es-ES_tradnl" sz="3000" dirty="0" smtClean="0">
                <a:solidFill>
                  <a:srgbClr val="FFFFFF"/>
                </a:solidFill>
                <a:latin typeface="Century Gothic" charset="0"/>
              </a:rPr>
              <a:t> el espacio perfecto donde </a:t>
            </a:r>
            <a:r>
              <a:rPr lang="es-ES_tradnl" sz="3000" dirty="0">
                <a:solidFill>
                  <a:srgbClr val="FFFFFF"/>
                </a:solidFill>
                <a:latin typeface="Century Gothic" charset="0"/>
              </a:rPr>
              <a:t>mostrar el </a:t>
            </a:r>
            <a:r>
              <a:rPr lang="es-ES_tradnl" sz="3000" dirty="0" smtClean="0">
                <a:solidFill>
                  <a:srgbClr val="FFFFFF"/>
                </a:solidFill>
                <a:latin typeface="Century Gothic" charset="0"/>
              </a:rPr>
              <a:t>resultado </a:t>
            </a:r>
            <a:r>
              <a:rPr lang="es-ES_tradnl" sz="3000" dirty="0">
                <a:solidFill>
                  <a:srgbClr val="FFFFFF"/>
                </a:solidFill>
                <a:latin typeface="Century Gothic" charset="0"/>
              </a:rPr>
              <a:t>de</a:t>
            </a:r>
            <a:r>
              <a:rPr lang="es-ES_tradnl" sz="3000" dirty="0" smtClean="0">
                <a:solidFill>
                  <a:srgbClr val="FFFFFF"/>
                </a:solidFill>
                <a:latin typeface="Century Gothic" charset="0"/>
              </a:rPr>
              <a:t> su creatividad, también </a:t>
            </a:r>
            <a:r>
              <a:rPr lang="es-ES_tradnl" sz="3000" dirty="0">
                <a:solidFill>
                  <a:srgbClr val="FFFFFF"/>
                </a:solidFill>
                <a:latin typeface="Century Gothic" charset="0"/>
              </a:rPr>
              <a:t>de</a:t>
            </a:r>
            <a:r>
              <a:rPr lang="es-ES_tradnl" sz="3000" dirty="0" smtClean="0">
                <a:solidFill>
                  <a:srgbClr val="FFFFFF"/>
                </a:solidFill>
                <a:latin typeface="Century Gothic" charset="0"/>
              </a:rPr>
              <a:t> su su sensibilidad respecto </a:t>
            </a:r>
            <a:r>
              <a:rPr lang="es-ES_tradnl" sz="3000" dirty="0">
                <a:solidFill>
                  <a:srgbClr val="FFFFFF"/>
                </a:solidFill>
                <a:latin typeface="Century Gothic" charset="0"/>
              </a:rPr>
              <a:t>al </a:t>
            </a:r>
            <a:r>
              <a:rPr lang="es-ES_tradnl" sz="3000" dirty="0" smtClean="0">
                <a:solidFill>
                  <a:srgbClr val="FFFFFF"/>
                </a:solidFill>
                <a:latin typeface="Century Gothic" charset="0"/>
              </a:rPr>
              <a:t>proceso educativo de lo  </a:t>
            </a:r>
            <a:r>
              <a:rPr lang="es-ES_tradnl" sz="3000" dirty="0">
                <a:solidFill>
                  <a:srgbClr val="FFFFFF"/>
                </a:solidFill>
                <a:latin typeface="Century Gothic" charset="0"/>
              </a:rPr>
              <a:t>que </a:t>
            </a:r>
            <a:r>
              <a:rPr lang="es-ES_tradnl" sz="3000" dirty="0" smtClean="0">
                <a:solidFill>
                  <a:srgbClr val="FFFFFF"/>
                </a:solidFill>
                <a:latin typeface="Century Gothic" charset="0"/>
              </a:rPr>
              <a:t>son protagonistas </a:t>
            </a:r>
            <a:endParaRPr lang="es-ES_tradnl" sz="3000" dirty="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000" dirty="0" err="1" smtClean="0">
                <a:solidFill>
                  <a:srgbClr val="FFFFFF"/>
                </a:solidFill>
                <a:latin typeface="Century Gothic" charset="0"/>
              </a:rPr>
              <a:t>ADMINISTRACIÓN:es</a:t>
            </a:r>
            <a:r>
              <a:rPr lang="es-ES_tradnl" sz="3000" dirty="0" smtClean="0">
                <a:solidFill>
                  <a:srgbClr val="FFFFFF"/>
                </a:solidFill>
                <a:latin typeface="Century Gothic" charset="0"/>
              </a:rPr>
              <a:t> </a:t>
            </a:r>
            <a:r>
              <a:rPr lang="es-ES_tradnl" sz="3000" dirty="0">
                <a:solidFill>
                  <a:srgbClr val="FFFFFF"/>
                </a:solidFill>
                <a:latin typeface="Century Gothic" charset="0"/>
              </a:rPr>
              <a:t>una forma </a:t>
            </a:r>
            <a:r>
              <a:rPr lang="es-ES_tradnl" sz="3000" dirty="0" smtClean="0">
                <a:solidFill>
                  <a:srgbClr val="FFFFFF"/>
                </a:solidFill>
                <a:latin typeface="Century Gothic" charset="0"/>
              </a:rPr>
              <a:t>interesante </a:t>
            </a:r>
            <a:r>
              <a:rPr lang="es-ES_tradnl" sz="3000" dirty="0">
                <a:solidFill>
                  <a:srgbClr val="FFFFFF"/>
                </a:solidFill>
                <a:latin typeface="Century Gothic" charset="0"/>
              </a:rPr>
              <a:t>de fomentar</a:t>
            </a:r>
            <a:r>
              <a:rPr lang="es-ES_tradnl" sz="3000" dirty="0" smtClean="0">
                <a:solidFill>
                  <a:srgbClr val="FFFFFF"/>
                </a:solidFill>
                <a:latin typeface="Century Gothic" charset="0"/>
              </a:rPr>
              <a:t> </a:t>
            </a:r>
            <a:r>
              <a:rPr lang="es-ES_tradnl" sz="3000" dirty="0">
                <a:solidFill>
                  <a:srgbClr val="FFFFFF"/>
                </a:solidFill>
                <a:latin typeface="Century Gothic" charset="0"/>
              </a:rPr>
              <a:t>y</a:t>
            </a:r>
            <a:r>
              <a:rPr lang="es-ES_tradnl" sz="3000" dirty="0" smtClean="0">
                <a:solidFill>
                  <a:srgbClr val="FFFFFF"/>
                </a:solidFill>
                <a:latin typeface="Century Gothic" charset="0"/>
              </a:rPr>
              <a:t> </a:t>
            </a:r>
            <a:r>
              <a:rPr lang="es-ES_tradnl" sz="3000" dirty="0">
                <a:solidFill>
                  <a:srgbClr val="FFFFFF"/>
                </a:solidFill>
                <a:latin typeface="Century Gothic" charset="0"/>
              </a:rPr>
              <a:t>e</a:t>
            </a:r>
            <a:r>
              <a:rPr lang="es-ES_tradnl" sz="3000" dirty="0" smtClean="0">
                <a:solidFill>
                  <a:srgbClr val="FFFFFF"/>
                </a:solidFill>
                <a:latin typeface="Century Gothic" charset="0"/>
              </a:rPr>
              <a:t>valuar </a:t>
            </a:r>
            <a:r>
              <a:rPr lang="es-ES_tradnl" sz="3000" dirty="0">
                <a:solidFill>
                  <a:srgbClr val="FFFFFF"/>
                </a:solidFill>
                <a:latin typeface="Century Gothic" charset="0"/>
              </a:rPr>
              <a:t>la </a:t>
            </a:r>
            <a:r>
              <a:rPr lang="es-ES_tradnl" sz="3000" dirty="0" smtClean="0">
                <a:solidFill>
                  <a:srgbClr val="FFFFFF"/>
                </a:solidFill>
                <a:latin typeface="Century Gothic" charset="0"/>
              </a:rPr>
              <a:t>participación de los alumnos por parte </a:t>
            </a:r>
            <a:r>
              <a:rPr lang="es-ES_tradnl" sz="3000" dirty="0">
                <a:solidFill>
                  <a:srgbClr val="FFFFFF"/>
                </a:solidFill>
                <a:latin typeface="Century Gothic" charset="0"/>
              </a:rPr>
              <a:t>del </a:t>
            </a:r>
            <a:r>
              <a:rPr lang="es-ES_tradnl" sz="3000" dirty="0" smtClean="0">
                <a:solidFill>
                  <a:srgbClr val="FFFFFF"/>
                </a:solidFill>
                <a:latin typeface="Century Gothic" charset="0"/>
              </a:rPr>
              <a:t>docente (administración </a:t>
            </a:r>
            <a:r>
              <a:rPr lang="es-ES_tradnl" sz="3000" dirty="0">
                <a:solidFill>
                  <a:srgbClr val="FFFFFF"/>
                </a:solidFill>
                <a:latin typeface="Century Gothic" charset="0"/>
              </a:rPr>
              <a:t>de </a:t>
            </a:r>
            <a:r>
              <a:rPr lang="es-ES_tradnl" sz="3000" dirty="0" smtClean="0">
                <a:solidFill>
                  <a:srgbClr val="FFFFFF"/>
                </a:solidFill>
                <a:latin typeface="Century Gothic" charset="0"/>
              </a:rPr>
              <a:t>cuentas </a:t>
            </a:r>
            <a:r>
              <a:rPr lang="es-ES_tradnl" sz="3000" dirty="0">
                <a:solidFill>
                  <a:srgbClr val="FFFFFF"/>
                </a:solidFill>
                <a:latin typeface="Century Gothic" charset="0"/>
              </a:rPr>
              <a:t>y</a:t>
            </a:r>
            <a:r>
              <a:rPr lang="es-ES_tradnl" sz="3000" dirty="0" smtClean="0">
                <a:solidFill>
                  <a:srgbClr val="FFFFFF"/>
                </a:solidFill>
                <a:latin typeface="Century Gothic" charset="0"/>
              </a:rPr>
              <a:t> su control</a:t>
            </a:r>
            <a:r>
              <a:rPr lang="es-ES_tradnl" sz="3000" dirty="0">
                <a:solidFill>
                  <a:srgbClr val="FFFFFF"/>
                </a:solidFill>
                <a:latin typeface="Century Gothic" charset="0"/>
              </a:rPr>
              <a:t>, </a:t>
            </a:r>
            <a:r>
              <a:rPr lang="es-ES_tradnl" sz="3000" dirty="0" smtClean="0">
                <a:solidFill>
                  <a:srgbClr val="FFFFFF"/>
                </a:solidFill>
                <a:latin typeface="Century Gothic" charset="0"/>
              </a:rPr>
              <a:t>comentarios</a:t>
            </a:r>
            <a:r>
              <a:rPr lang="es-ES_tradnl" sz="3000" dirty="0">
                <a:solidFill>
                  <a:srgbClr val="FFFFFF"/>
                </a:solidFill>
                <a:latin typeface="Century Gothic" charset="0"/>
              </a:rPr>
              <a:t>, </a:t>
            </a:r>
            <a:r>
              <a:rPr lang="es-ES_tradnl" sz="3000" dirty="0" err="1">
                <a:solidFill>
                  <a:srgbClr val="FFFFFF"/>
                </a:solidFill>
                <a:latin typeface="Century Gothic" charset="0"/>
              </a:rPr>
              <a:t>etc</a:t>
            </a:r>
            <a:r>
              <a:rPr lang="es-ES_tradnl" sz="3000" dirty="0">
                <a:solidFill>
                  <a:srgbClr val="FFFFFF"/>
                </a:solidFill>
                <a:latin typeface="Century Gothic" charset="0"/>
              </a:rPr>
              <a:t>) </a:t>
            </a:r>
          </a:p>
        </p:txBody>
      </p:sp>
      <p:sp>
        <p:nvSpPr>
          <p:cNvPr id="5" name="Footer Placeholder 4"/>
          <p:cNvSpPr>
            <a:spLocks noGrp="1"/>
          </p:cNvSpPr>
          <p:nvPr>
            <p:ph type="ftr" sz="quarter" idx="11"/>
          </p:nvPr>
        </p:nvSpPr>
        <p:spPr/>
        <p:txBody>
          <a:bodyPr/>
          <a:lstStyle/>
          <a:p>
            <a:r>
              <a:rPr lang="en-US" smtClean="0"/>
              <a:t>BLOGUEANDO. ESTER MICÓ AMIGO</a:t>
            </a:r>
            <a:endParaRPr lang="en-US"/>
          </a:p>
        </p:txBody>
      </p:sp>
      <p:sp>
        <p:nvSpPr>
          <p:cNvPr id="6" name="Slide Number Placeholder 5"/>
          <p:cNvSpPr>
            <a:spLocks noGrp="1"/>
          </p:cNvSpPr>
          <p:nvPr>
            <p:ph type="sldNum" sz="quarter" idx="12"/>
          </p:nvPr>
        </p:nvSpPr>
        <p:spPr/>
        <p:txBody>
          <a:bodyPr/>
          <a:lstStyle/>
          <a:p>
            <a:fld id="{A311B868-9968-964B-987B-2B9F085C14A8}" type="slidenum">
              <a:rPr lang="en-US" smtClean="0"/>
              <a:pPr/>
              <a:t>45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012688"/>
            <a:ext cx="8229600" cy="5845312"/>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El proceso cognitivo de los alumnos se ve potenciado por su alto grado de implicación. Estimula su participación.</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 </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La clase: blog de asignatura tipos diario </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 </a:t>
            </a:r>
            <a:endParaRPr lang="es-ES_tradnl" sz="3600" dirty="0">
              <a:solidFill>
                <a:srgbClr val="FFFFFF"/>
              </a:solidFill>
              <a:latin typeface="Century Gothic" charset="0"/>
            </a:endParaRPr>
          </a:p>
        </p:txBody>
      </p:sp>
      <p:sp>
        <p:nvSpPr>
          <p:cNvPr id="8" name="TextBox 7"/>
          <p:cNvSpPr txBox="1"/>
          <p:nvPr/>
        </p:nvSpPr>
        <p:spPr>
          <a:xfrm>
            <a:off x="838200" y="304802"/>
            <a:ext cx="6781800" cy="1323439"/>
          </a:xfrm>
          <a:prstGeom prst="rect">
            <a:avLst/>
          </a:prstGeom>
          <a:noFill/>
        </p:spPr>
        <p:txBody>
          <a:bodyPr wrap="square" rtlCol="0">
            <a:spAutoFit/>
          </a:bodyPr>
          <a:lstStyle/>
          <a:p>
            <a:r>
              <a:rPr lang="en-US" sz="4000" b="1" dirty="0" smtClean="0">
                <a:solidFill>
                  <a:schemeClr val="accent1"/>
                </a:solidFill>
              </a:rPr>
              <a:t>ALUMNOS CREADORES DE CONOCIMIENTO (I)</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46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628240"/>
            <a:ext cx="8229600" cy="5229759"/>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LECTURA ACTIVA: promover</a:t>
            </a:r>
          </a:p>
          <a:p>
            <a:pPr marL="446088" indent="-382588" algn="just">
              <a:lnSpc>
                <a:spcPct val="99000"/>
              </a:lnSpc>
              <a:spcBef>
                <a:spcPts val="75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 las circunstancias para que el alumno </a:t>
            </a:r>
            <a:r>
              <a:rPr lang="es-ES_tradnl" sz="3600" smtClean="0">
                <a:solidFill>
                  <a:srgbClr val="FFFFFF"/>
                </a:solidFill>
                <a:latin typeface="Century Gothic" charset="0"/>
              </a:rPr>
              <a:t>pueda leer </a:t>
            </a:r>
            <a:r>
              <a:rPr lang="es-ES_tradnl" sz="3600" dirty="0" smtClean="0">
                <a:solidFill>
                  <a:srgbClr val="FFFFFF"/>
                </a:solidFill>
                <a:latin typeface="Century Gothic" charset="0"/>
              </a:rPr>
              <a:t>el blog y no pierda información.</a:t>
            </a: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_tradnl" sz="3600" dirty="0" smtClean="0">
              <a:solidFill>
                <a:srgbClr val="FFFFFF"/>
              </a:solidFill>
              <a:latin typeface="Century Gothic" charset="0"/>
            </a:endParaRPr>
          </a:p>
          <a:p>
            <a:pPr marL="446088" indent="-382588" algn="just">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600" dirty="0" smtClean="0">
                <a:solidFill>
                  <a:srgbClr val="FFFFFF"/>
                </a:solidFill>
                <a:latin typeface="Century Gothic" charset="0"/>
              </a:rPr>
              <a:t>PARTICIPACIÓN en COMENTARIOS o discusiones </a:t>
            </a:r>
            <a:endParaRPr lang="es-ES_tradnl" sz="3600" dirty="0">
              <a:solidFill>
                <a:srgbClr val="FFFFFF"/>
              </a:solidFill>
              <a:latin typeface="Century Gothic" charset="0"/>
            </a:endParaRPr>
          </a:p>
        </p:txBody>
      </p:sp>
      <p:sp>
        <p:nvSpPr>
          <p:cNvPr id="8" name="TextBox 7"/>
          <p:cNvSpPr txBox="1"/>
          <p:nvPr/>
        </p:nvSpPr>
        <p:spPr>
          <a:xfrm>
            <a:off x="838200" y="304802"/>
            <a:ext cx="6781800" cy="1323439"/>
          </a:xfrm>
          <a:prstGeom prst="rect">
            <a:avLst/>
          </a:prstGeom>
          <a:noFill/>
        </p:spPr>
        <p:txBody>
          <a:bodyPr wrap="square" rtlCol="0">
            <a:spAutoFit/>
          </a:bodyPr>
          <a:lstStyle/>
          <a:p>
            <a:r>
              <a:rPr lang="en-US" sz="4000" b="1" dirty="0" smtClean="0">
                <a:solidFill>
                  <a:schemeClr val="accent1"/>
                </a:solidFill>
              </a:rPr>
              <a:t>ALUMNOS CREADORES DE CONOCIMIENTO (II)</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47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200" b="1" dirty="0" smtClean="0">
                <a:solidFill>
                  <a:srgbClr val="FFFFFF"/>
                </a:solidFill>
                <a:latin typeface="Century Gothic" charset="0"/>
              </a:rPr>
              <a:t>Para </a:t>
            </a:r>
            <a:r>
              <a:rPr lang="es-ES_tradnl" sz="3200" b="1" dirty="0">
                <a:solidFill>
                  <a:srgbClr val="FFFFFF"/>
                </a:solidFill>
                <a:latin typeface="Century Gothic" charset="0"/>
              </a:rPr>
              <a:t>e</a:t>
            </a:r>
            <a:r>
              <a:rPr lang="es-ES_tradnl" sz="3200" b="1" dirty="0" smtClean="0">
                <a:solidFill>
                  <a:srgbClr val="FFFFFF"/>
                </a:solidFill>
                <a:latin typeface="Century Gothic" charset="0"/>
              </a:rPr>
              <a:t>valuar esta práctica docente expresada como  portafolio digital, planteo una serie de indicadores cuantificables que me permiten realizar el seguimiento de este cuaderno de  campo interactivo. </a:t>
            </a:r>
            <a:endParaRPr lang="es-ES_tradnl" sz="3200" b="1" dirty="0">
              <a:solidFill>
                <a:srgbClr val="FFFFFF"/>
              </a:solidFill>
              <a:latin typeface="Century Gothic" charset="0"/>
            </a:endParaRPr>
          </a:p>
        </p:txBody>
      </p:sp>
      <p:sp>
        <p:nvSpPr>
          <p:cNvPr id="8" name="TextBox 7"/>
          <p:cNvSpPr txBox="1"/>
          <p:nvPr/>
        </p:nvSpPr>
        <p:spPr>
          <a:xfrm>
            <a:off x="838200" y="304800"/>
            <a:ext cx="6781800" cy="1138773"/>
          </a:xfrm>
          <a:prstGeom prst="rect">
            <a:avLst/>
          </a:prstGeom>
          <a:noFill/>
        </p:spPr>
        <p:txBody>
          <a:bodyPr wrap="square" rtlCol="0">
            <a:spAutoFit/>
          </a:bodyPr>
          <a:lstStyle/>
          <a:p>
            <a:endParaRPr lang="en-US" sz="2800" b="1" dirty="0" smtClean="0">
              <a:solidFill>
                <a:schemeClr val="accent1"/>
              </a:solidFill>
            </a:endParaRPr>
          </a:p>
          <a:p>
            <a:r>
              <a:rPr lang="en-US" sz="4000" b="1" dirty="0" smtClean="0">
                <a:solidFill>
                  <a:schemeClr val="accent1"/>
                </a:solidFill>
              </a:rPr>
              <a:t>EVALUACIÓN</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371601"/>
            <a:ext cx="8229600" cy="4800600"/>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b="1" dirty="0" smtClean="0">
                <a:solidFill>
                  <a:srgbClr val="FFFFFF"/>
                </a:solidFill>
                <a:latin typeface="Century Gothic" charset="0"/>
              </a:rPr>
              <a:t> Así mismo quiero presentar a los  alumnos como autores de su blog, como creadores del mismo posibilitando que cualquier persona pueda publicar información sin grandes conocimientos de programación. De esta manera ellos construyen su propio aprendizaje.</a:t>
            </a:r>
          </a:p>
          <a:p>
            <a:pPr marL="446088" indent="-382588" algn="just">
              <a:lnSpc>
                <a:spcPct val="150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_tradnl" sz="2800" b="1" dirty="0" smtClean="0">
              <a:solidFill>
                <a:srgbClr val="FFFFFF"/>
              </a:solidFill>
              <a:latin typeface="Century Gothic" charset="0"/>
            </a:endParaRPr>
          </a:p>
          <a:p>
            <a:pPr marL="446088" indent="-382588" algn="just">
              <a:lnSpc>
                <a:spcPct val="150000"/>
              </a:lnSpc>
              <a:spcBef>
                <a:spcPts val="800"/>
              </a:spcBef>
              <a:buClr>
                <a:srgbClr val="FF388C"/>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_tradnl" sz="2800" b="1" dirty="0" smtClean="0">
              <a:solidFill>
                <a:srgbClr val="FFFFFF"/>
              </a:solidFill>
              <a:latin typeface="Century Gothic" charset="0"/>
            </a:endParaRPr>
          </a:p>
          <a:p>
            <a:pPr marL="446088" indent="-382588" algn="just">
              <a:lnSpc>
                <a:spcPct val="150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3200" b="1" dirty="0" smtClean="0">
                <a:solidFill>
                  <a:srgbClr val="FFFFFF"/>
                </a:solidFill>
                <a:latin typeface="Century Gothic" charset="0"/>
              </a:rPr>
              <a:t> </a:t>
            </a:r>
            <a:endParaRPr lang="es-ES_tradnl" sz="3200" b="1" dirty="0">
              <a:solidFill>
                <a:srgbClr val="FFFFFF"/>
              </a:solidFill>
              <a:latin typeface="Century Gothic" charset="0"/>
            </a:endParaRPr>
          </a:p>
        </p:txBody>
      </p:sp>
      <p:sp>
        <p:nvSpPr>
          <p:cNvPr id="8" name="TextBox 7"/>
          <p:cNvSpPr txBox="1"/>
          <p:nvPr/>
        </p:nvSpPr>
        <p:spPr>
          <a:xfrm>
            <a:off x="838200" y="304802"/>
            <a:ext cx="6781800" cy="707886"/>
          </a:xfrm>
          <a:prstGeom prst="rect">
            <a:avLst/>
          </a:prstGeom>
          <a:noFill/>
        </p:spPr>
        <p:txBody>
          <a:bodyPr wrap="square" rtlCol="0">
            <a:spAutoFit/>
          </a:bodyPr>
          <a:lstStyle/>
          <a:p>
            <a:r>
              <a:rPr lang="en-US" sz="4000" b="1" dirty="0" smtClean="0">
                <a:solidFill>
                  <a:schemeClr val="accent1"/>
                </a:solidFill>
              </a:rPr>
              <a:t>FACILIDAD</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gn="just">
              <a:lnSpc>
                <a:spcPct val="150000"/>
              </a:lnSpc>
              <a:spcBef>
                <a:spcPts val="8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_tradnl" sz="2800" b="1" dirty="0" smtClean="0">
                <a:solidFill>
                  <a:srgbClr val="FFFFFF"/>
                </a:solidFill>
                <a:latin typeface="Century Gothic" charset="0"/>
              </a:rPr>
              <a:t>Es muy intuitivo y facilita el aprendizaje significativo y el trabajo cooperativo de gran interés para  la educación por competencias que nos permite  disfrutar de una </a:t>
            </a:r>
            <a:r>
              <a:rPr lang="es-ES_tradnl" sz="2800" b="1" dirty="0" err="1" smtClean="0">
                <a:solidFill>
                  <a:srgbClr val="FFFFFF"/>
                </a:solidFill>
                <a:latin typeface="Century Gothic" charset="0"/>
              </a:rPr>
              <a:t>blogosfera</a:t>
            </a:r>
            <a:r>
              <a:rPr lang="es-ES_tradnl" sz="2800" b="1" dirty="0" smtClean="0">
                <a:solidFill>
                  <a:srgbClr val="FFFFFF"/>
                </a:solidFill>
                <a:latin typeface="Century Gothic" charset="0"/>
              </a:rPr>
              <a:t> interactiva y didáctica.</a:t>
            </a:r>
            <a:r>
              <a:rPr lang="es-ES_tradnl" sz="2800" dirty="0" smtClean="0">
                <a:solidFill>
                  <a:srgbClr val="FFFFFF"/>
                </a:solidFill>
                <a:latin typeface="Century Gothic" charset="0"/>
              </a:rPr>
              <a:t> </a:t>
            </a:r>
            <a:endParaRPr lang="es-ES_tradnl" sz="2800" dirty="0">
              <a:solidFill>
                <a:srgbClr val="FFFFFF"/>
              </a:solidFill>
              <a:latin typeface="Century Gothic" charset="0"/>
            </a:endParaRPr>
          </a:p>
        </p:txBody>
      </p:sp>
      <p:sp>
        <p:nvSpPr>
          <p:cNvPr id="8" name="TextBox 7"/>
          <p:cNvSpPr txBox="1"/>
          <p:nvPr/>
        </p:nvSpPr>
        <p:spPr>
          <a:xfrm>
            <a:off x="838200" y="304800"/>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BILAN-BALANCE</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1882775"/>
            <a:ext cx="8229600" cy="4572000"/>
          </a:xfrm>
          <a:prstGeom prst="rect">
            <a:avLst/>
          </a:prstGeom>
          <a:noFill/>
          <a:ln w="9525">
            <a:noFill/>
            <a:round/>
            <a:headEnd/>
            <a:tailEnd/>
          </a:ln>
        </p:spPr>
        <p:txBody>
          <a:bodyPr tIns="49751">
            <a:prstTxWarp prst="textNoShape">
              <a:avLst/>
            </a:prstTxWarp>
          </a:bodyPr>
          <a:lstStyle/>
          <a:p>
            <a:pPr marL="446088" indent="-382588" algn="just">
              <a:lnSpc>
                <a:spcPct val="99000"/>
              </a:lnSpc>
              <a:spcBef>
                <a:spcPts val="10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b="1" dirty="0" err="1" smtClean="0">
                <a:solidFill>
                  <a:srgbClr val="FFFFFF"/>
                </a:solidFill>
                <a:latin typeface="Century Gothic" charset="0"/>
              </a:rPr>
              <a:t>Enseignement</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d’une</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Matière</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Intégré</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à</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une</a:t>
            </a:r>
            <a:r>
              <a:rPr lang="en-US" sz="3600" b="1" dirty="0" smtClean="0">
                <a:solidFill>
                  <a:srgbClr val="FFFFFF"/>
                </a:solidFill>
                <a:latin typeface="Century Gothic" charset="0"/>
              </a:rPr>
              <a:t> Langue </a:t>
            </a:r>
            <a:r>
              <a:rPr lang="en-US" sz="3600" b="1" dirty="0" err="1" smtClean="0">
                <a:solidFill>
                  <a:srgbClr val="FFFFFF"/>
                </a:solidFill>
                <a:latin typeface="Century Gothic" charset="0"/>
              </a:rPr>
              <a:t>Étrangère</a:t>
            </a:r>
            <a:endParaRPr lang="en-US" sz="3600" b="1" dirty="0" smtClean="0">
              <a:solidFill>
                <a:srgbClr val="FFFFFF"/>
              </a:solidFill>
              <a:latin typeface="Century Gothic" charset="0"/>
            </a:endParaRPr>
          </a:p>
          <a:p>
            <a:pPr marL="446088" indent="-382588" algn="just">
              <a:lnSpc>
                <a:spcPct val="99000"/>
              </a:lnSpc>
              <a:spcBef>
                <a:spcPts val="10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b="1" dirty="0" smtClean="0">
              <a:solidFill>
                <a:srgbClr val="FFFFFF"/>
              </a:solidFill>
              <a:latin typeface="Century Gothic" charset="0"/>
            </a:endParaRPr>
          </a:p>
          <a:p>
            <a:pPr marL="446088" indent="-382588" algn="just">
              <a:lnSpc>
                <a:spcPct val="99000"/>
              </a:lnSpc>
              <a:spcBef>
                <a:spcPts val="10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b="1" dirty="0" smtClean="0">
                <a:solidFill>
                  <a:srgbClr val="FFFFFF"/>
                </a:solidFill>
                <a:latin typeface="Century Gothic" charset="0"/>
              </a:rPr>
              <a:t>Sin </a:t>
            </a:r>
            <a:r>
              <a:rPr lang="en-US" sz="3600" b="1" dirty="0" err="1" smtClean="0">
                <a:solidFill>
                  <a:srgbClr val="FFFFFF"/>
                </a:solidFill>
                <a:latin typeface="Century Gothic" charset="0"/>
              </a:rPr>
              <a:t>barreras</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geográficas</a:t>
            </a:r>
            <a:endParaRPr lang="en-US" sz="3600" b="1" dirty="0" smtClean="0">
              <a:solidFill>
                <a:srgbClr val="FFFFFF"/>
              </a:solidFill>
              <a:latin typeface="Century Gothic" charset="0"/>
            </a:endParaRPr>
          </a:p>
          <a:p>
            <a:pPr marL="446088" indent="-382588" algn="just">
              <a:lnSpc>
                <a:spcPct val="99000"/>
              </a:lnSpc>
              <a:spcBef>
                <a:spcPts val="10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b="1" dirty="0" smtClean="0">
              <a:solidFill>
                <a:srgbClr val="FFFFFF"/>
              </a:solidFill>
              <a:latin typeface="Century Gothic" charset="0"/>
            </a:endParaRPr>
          </a:p>
          <a:p>
            <a:pPr marL="446088" indent="-382588" algn="just">
              <a:lnSpc>
                <a:spcPct val="99000"/>
              </a:lnSpc>
              <a:spcBef>
                <a:spcPts val="100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b="1" dirty="0" err="1" smtClean="0">
                <a:solidFill>
                  <a:srgbClr val="FFFFFF"/>
                </a:solidFill>
                <a:latin typeface="Century Gothic" charset="0"/>
              </a:rPr>
              <a:t>Herramienta</a:t>
            </a:r>
            <a:r>
              <a:rPr lang="en-US" sz="3600" b="1" dirty="0" smtClean="0">
                <a:solidFill>
                  <a:srgbClr val="FFFFFF"/>
                </a:solidFill>
                <a:latin typeface="Century Gothic" charset="0"/>
              </a:rPr>
              <a:t> </a:t>
            </a:r>
            <a:r>
              <a:rPr lang="en-US" sz="3600" b="1" dirty="0" err="1" smtClean="0">
                <a:solidFill>
                  <a:srgbClr val="FFFFFF"/>
                </a:solidFill>
                <a:latin typeface="Century Gothic" charset="0"/>
              </a:rPr>
              <a:t>potente</a:t>
            </a:r>
            <a:r>
              <a:rPr lang="en-US" sz="3600" b="1" dirty="0" smtClean="0">
                <a:solidFill>
                  <a:srgbClr val="FFFFFF"/>
                </a:solidFill>
                <a:latin typeface="Century Gothic" charset="0"/>
              </a:rPr>
              <a:t> de de </a:t>
            </a:r>
            <a:r>
              <a:rPr lang="en-US" sz="3600" b="1" dirty="0" err="1" smtClean="0">
                <a:solidFill>
                  <a:srgbClr val="FFFFFF"/>
                </a:solidFill>
                <a:latin typeface="Century Gothic" charset="0"/>
              </a:rPr>
              <a:t>comunicación</a:t>
            </a:r>
            <a:endParaRPr lang="en-US" sz="3600" b="1" dirty="0">
              <a:solidFill>
                <a:srgbClr val="FFFFFF"/>
              </a:solidFill>
              <a:latin typeface="Century Gothic" charset="0"/>
            </a:endParaRPr>
          </a:p>
        </p:txBody>
      </p:sp>
      <p:sp>
        <p:nvSpPr>
          <p:cNvPr id="8" name="TextBox 7"/>
          <p:cNvSpPr txBox="1"/>
          <p:nvPr/>
        </p:nvSpPr>
        <p:spPr>
          <a:xfrm>
            <a:off x="838200" y="304800"/>
            <a:ext cx="6781800" cy="1323439"/>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ÉMILE</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4"/>
          <p:cNvSpPr txBox="1">
            <a:spLocks noChangeArrowheads="1"/>
          </p:cNvSpPr>
          <p:nvPr/>
        </p:nvSpPr>
        <p:spPr bwMode="auto">
          <a:xfrm>
            <a:off x="457200" y="2859347"/>
            <a:ext cx="8229600" cy="3541453"/>
          </a:xfrm>
          <a:prstGeom prst="rect">
            <a:avLst/>
          </a:prstGeom>
          <a:noFill/>
          <a:ln w="9525">
            <a:noFill/>
            <a:round/>
            <a:headEnd/>
            <a:tailEnd/>
          </a:ln>
        </p:spPr>
        <p:txBody>
          <a:bodyPr tIns="49751">
            <a:prstTxWarp prst="textNoShape">
              <a:avLst/>
            </a:prstTxWarp>
          </a:bodyPr>
          <a:lstStyle/>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CONOCER el </a:t>
            </a:r>
            <a:r>
              <a:rPr lang="en-US" sz="2800" dirty="0" err="1" smtClean="0">
                <a:solidFill>
                  <a:srgbClr val="FFFFFF"/>
                </a:solidFill>
                <a:latin typeface="Century Gothic" charset="0"/>
              </a:rPr>
              <a:t>proceso</a:t>
            </a:r>
            <a:r>
              <a:rPr lang="en-US" sz="2800" dirty="0" smtClean="0">
                <a:solidFill>
                  <a:srgbClr val="FFFFFF"/>
                </a:solidFill>
                <a:latin typeface="Century Gothic" charset="0"/>
              </a:rPr>
              <a:t> de </a:t>
            </a:r>
            <a:r>
              <a:rPr lang="en-US" sz="2800" dirty="0" err="1" smtClean="0">
                <a:solidFill>
                  <a:srgbClr val="FFFFFF"/>
                </a:solidFill>
                <a:latin typeface="Century Gothic" charset="0"/>
              </a:rPr>
              <a:t>enseñanza-aprendizaje</a:t>
            </a:r>
            <a:r>
              <a:rPr lang="en-US" sz="2800" dirty="0" smtClean="0">
                <a:solidFill>
                  <a:srgbClr val="FFFFFF"/>
                </a:solidFill>
                <a:latin typeface="Century Gothic" charset="0"/>
              </a:rPr>
              <a:t> </a:t>
            </a:r>
            <a:r>
              <a:rPr lang="en-US" sz="2800" dirty="0" err="1" smtClean="0">
                <a:solidFill>
                  <a:srgbClr val="FFFFFF"/>
                </a:solidFill>
                <a:latin typeface="Century Gothic" charset="0"/>
              </a:rPr>
              <a:t>formativo</a:t>
            </a:r>
            <a:r>
              <a:rPr lang="en-US" sz="2800" dirty="0" smtClean="0">
                <a:solidFill>
                  <a:srgbClr val="FFFFFF"/>
                </a:solidFill>
                <a:latin typeface="Century Gothic" charset="0"/>
              </a:rPr>
              <a:t> en el </a:t>
            </a:r>
            <a:r>
              <a:rPr lang="en-US" sz="2800" dirty="0" err="1" smtClean="0">
                <a:solidFill>
                  <a:srgbClr val="FFFFFF"/>
                </a:solidFill>
                <a:latin typeface="Century Gothic" charset="0"/>
              </a:rPr>
              <a:t>manejo</a:t>
            </a:r>
            <a:r>
              <a:rPr lang="en-US" sz="2800" dirty="0" smtClean="0">
                <a:solidFill>
                  <a:srgbClr val="FFFFFF"/>
                </a:solidFill>
                <a:latin typeface="Century Gothic" charset="0"/>
              </a:rPr>
              <a:t> de los </a:t>
            </a:r>
            <a:r>
              <a:rPr lang="en-US" sz="2800" dirty="0" err="1" smtClean="0">
                <a:solidFill>
                  <a:srgbClr val="FFFFFF"/>
                </a:solidFill>
                <a:latin typeface="Century Gothic" charset="0"/>
              </a:rPr>
              <a:t>blogs</a:t>
            </a:r>
            <a:r>
              <a:rPr lang="en-US" sz="2800" dirty="0" smtClean="0">
                <a:solidFill>
                  <a:srgbClr val="FFFFFF"/>
                </a:solidFill>
                <a:latin typeface="Century Gothic" charset="0"/>
              </a:rPr>
              <a:t>.</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FFFFFF"/>
                </a:solidFill>
                <a:latin typeface="Century Gothic" charset="0"/>
              </a:rPr>
              <a:t>ANALIZAR la </a:t>
            </a:r>
            <a:r>
              <a:rPr lang="en-US" sz="2800" dirty="0" err="1" smtClean="0">
                <a:solidFill>
                  <a:srgbClr val="FFFFFF"/>
                </a:solidFill>
                <a:latin typeface="Century Gothic" charset="0"/>
              </a:rPr>
              <a:t>efectividad</a:t>
            </a:r>
            <a:r>
              <a:rPr lang="en-US" sz="2800" dirty="0" smtClean="0">
                <a:solidFill>
                  <a:srgbClr val="FFFFFF"/>
                </a:solidFill>
                <a:latin typeface="Century Gothic" charset="0"/>
              </a:rPr>
              <a:t> de </a:t>
            </a:r>
            <a:r>
              <a:rPr lang="en-US" sz="2800" dirty="0" err="1" smtClean="0">
                <a:solidFill>
                  <a:srgbClr val="FFFFFF"/>
                </a:solidFill>
                <a:latin typeface="Century Gothic" charset="0"/>
              </a:rPr>
              <a:t>esta</a:t>
            </a:r>
            <a:r>
              <a:rPr lang="en-US" sz="2800" dirty="0" smtClean="0">
                <a:solidFill>
                  <a:srgbClr val="FFFFFF"/>
                </a:solidFill>
                <a:latin typeface="Century Gothic" charset="0"/>
              </a:rPr>
              <a:t> </a:t>
            </a:r>
            <a:r>
              <a:rPr lang="en-US" sz="2800" dirty="0" err="1" smtClean="0">
                <a:solidFill>
                  <a:srgbClr val="FFFFFF"/>
                </a:solidFill>
                <a:latin typeface="Century Gothic" charset="0"/>
              </a:rPr>
              <a:t>planificación</a:t>
            </a:r>
            <a:r>
              <a:rPr lang="en-US" sz="2800" dirty="0" smtClean="0">
                <a:solidFill>
                  <a:srgbClr val="FFFFFF"/>
                </a:solidFill>
                <a:latin typeface="Century Gothic" charset="0"/>
              </a:rPr>
              <a:t> de aula.</a:t>
            </a: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nSpc>
                <a:spcPct val="99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FFFFFF"/>
              </a:solidFill>
              <a:latin typeface="Century Gothic" charset="0"/>
            </a:endParaRPr>
          </a:p>
          <a:p>
            <a:pPr marL="446088" indent="-382588" algn="just">
              <a:lnSpc>
                <a:spcPct val="150000"/>
              </a:lnSpc>
              <a:spcBef>
                <a:spcPts val="750"/>
              </a:spcBef>
              <a:buClr>
                <a:srgbClr val="FF388C"/>
              </a:buClr>
              <a:buSzPct val="80000"/>
              <a:buFont typeface="Wingdings 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FFFFFF"/>
              </a:solidFill>
              <a:latin typeface="Century Gothic" charset="0"/>
            </a:endParaRPr>
          </a:p>
        </p:txBody>
      </p:sp>
      <p:sp>
        <p:nvSpPr>
          <p:cNvPr id="8" name="TextBox 7"/>
          <p:cNvSpPr txBox="1"/>
          <p:nvPr/>
        </p:nvSpPr>
        <p:spPr>
          <a:xfrm>
            <a:off x="838200" y="304802"/>
            <a:ext cx="6781800" cy="2554545"/>
          </a:xfrm>
          <a:prstGeom prst="rect">
            <a:avLst/>
          </a:prstGeom>
          <a:noFill/>
        </p:spPr>
        <p:txBody>
          <a:bodyPr wrap="square" rtlCol="0">
            <a:spAutoFit/>
          </a:bodyPr>
          <a:lstStyle/>
          <a:p>
            <a:endParaRPr lang="en-US" sz="4000" b="1" dirty="0" smtClean="0">
              <a:solidFill>
                <a:schemeClr val="accent1"/>
              </a:solidFill>
            </a:endParaRPr>
          </a:p>
          <a:p>
            <a:r>
              <a:rPr lang="en-US" sz="4000" b="1" dirty="0" smtClean="0">
                <a:solidFill>
                  <a:schemeClr val="accent1"/>
                </a:solidFill>
              </a:rPr>
              <a:t>OBJETIVOS DE LA INVESTIGACIÓN (I)</a:t>
            </a:r>
          </a:p>
          <a:p>
            <a:r>
              <a:rPr lang="en-US" sz="4000" b="1" dirty="0" smtClean="0">
                <a:solidFill>
                  <a:schemeClr val="accent1"/>
                </a:solidFill>
              </a:rPr>
              <a:t> </a:t>
            </a:r>
          </a:p>
          <a:p>
            <a:endParaRPr lang="en-US" sz="2800" b="1" dirty="0">
              <a:solidFill>
                <a:schemeClr val="accent1"/>
              </a:solidFill>
            </a:endParaRPr>
          </a:p>
        </p:txBody>
      </p:sp>
      <p:sp>
        <p:nvSpPr>
          <p:cNvPr id="4" name="Footer Placeholder 3"/>
          <p:cNvSpPr>
            <a:spLocks noGrp="1"/>
          </p:cNvSpPr>
          <p:nvPr>
            <p:ph type="ftr" sz="quarter" idx="11"/>
          </p:nvPr>
        </p:nvSpPr>
        <p:spPr/>
        <p:txBody>
          <a:bodyPr/>
          <a:lstStyle/>
          <a:p>
            <a:r>
              <a:rPr lang="en-US" smtClean="0"/>
              <a:t>BLOGUEANDO. ESTER MICÓ AMIGO</a:t>
            </a:r>
            <a:endParaRPr lang="en-US"/>
          </a:p>
        </p:txBody>
      </p:sp>
      <p:sp>
        <p:nvSpPr>
          <p:cNvPr id="5" name="Slide Number Placeholder 4"/>
          <p:cNvSpPr>
            <a:spLocks noGrp="1"/>
          </p:cNvSpPr>
          <p:nvPr>
            <p:ph type="sldNum" sz="quarter" idx="12"/>
          </p:nvPr>
        </p:nvSpPr>
        <p:spPr/>
        <p:txBody>
          <a:bodyPr/>
          <a:lstStyle/>
          <a:p>
            <a:fld id="{A311B868-9968-964B-987B-2B9F085C14A8}" type="slidenum">
              <a:rPr lang="en-US" smtClean="0"/>
              <a:pPr/>
              <a:t>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1105</TotalTime>
  <Words>2616</Words>
  <Application>Microsoft Office PowerPoint</Application>
  <PresentationFormat>Presentación en pantalla (4:3)</PresentationFormat>
  <Paragraphs>505</Paragraphs>
  <Slides>47</Slides>
  <Notes>47</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Verve</vt:lpstr>
      <vt:lpstr>BLOGUEANDO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BLOGUEANDO</dc:title>
  <dc:creator>Ester</dc:creator>
  <cp:lastModifiedBy>Usuari</cp:lastModifiedBy>
  <cp:revision>104</cp:revision>
  <cp:lastPrinted>2011-10-16T21:36:33Z</cp:lastPrinted>
  <dcterms:created xsi:type="dcterms:W3CDTF">2012-03-12T22:22:42Z</dcterms:created>
  <dcterms:modified xsi:type="dcterms:W3CDTF">2012-03-12T22:53:43Z</dcterms:modified>
</cp:coreProperties>
</file>